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9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0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774" r:id="rId1"/>
  </p:sldMasterIdLst>
  <p:notesMasterIdLst>
    <p:notesMasterId r:id="rId16"/>
  </p:notesMasterIdLst>
  <p:sldIdLst>
    <p:sldId id="261" r:id="rId2"/>
    <p:sldId id="256" r:id="rId3"/>
    <p:sldId id="284" r:id="rId4"/>
    <p:sldId id="287" r:id="rId5"/>
    <p:sldId id="259" r:id="rId6"/>
    <p:sldId id="286" r:id="rId7"/>
    <p:sldId id="262" r:id="rId8"/>
    <p:sldId id="276" r:id="rId9"/>
    <p:sldId id="278" r:id="rId10"/>
    <p:sldId id="279" r:id="rId11"/>
    <p:sldId id="268" r:id="rId12"/>
    <p:sldId id="264" r:id="rId13"/>
    <p:sldId id="257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442"/>
    <p:restoredTop sz="89796"/>
  </p:normalViewPr>
  <p:slideViewPr>
    <p:cSldViewPr snapToGrid="0" snapToObjects="1">
      <p:cViewPr varScale="1">
        <p:scale>
          <a:sx n="114" d="100"/>
          <a:sy n="114" d="100"/>
        </p:scale>
        <p:origin x="640" y="1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9.xml.rels><?xml version="1.0" encoding="UTF-8" standalone="yes"?>
<Relationships xmlns="http://schemas.openxmlformats.org/package/2006/relationships"><Relationship Id="rId2" Type="http://schemas.openxmlformats.org/officeDocument/2006/relationships/hyperlink" Target="https://software.ac.uk/blog/2021-06-17-guis-research-software-why-are-they-relevant-part-two" TargetMode="External"/><Relationship Id="rId1" Type="http://schemas.openxmlformats.org/officeDocument/2006/relationships/hyperlink" Target="https://www.pistoiaalliance.org/community/user-experience-for-life-sciences/" TargetMode="External"/></Relationships>
</file>

<file path=ppt/diagrams/_rels/drawing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istoiaalliance.org/community/user-experience-for-life-sciences/" TargetMode="External"/><Relationship Id="rId1" Type="http://schemas.openxmlformats.org/officeDocument/2006/relationships/hyperlink" Target="https://software.ac.uk/blog/2021-06-17-guis-research-software-why-are-they-relevant-part-two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A89848-9F93-463D-928B-66CF04D838DC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9BC5B312-63D5-41DF-A36C-96BF2FDF6A08}">
      <dgm:prSet/>
      <dgm:spPr/>
      <dgm:t>
        <a:bodyPr/>
        <a:lstStyle/>
        <a:p>
          <a:r>
            <a:rPr lang="en-US" b="1" dirty="0"/>
            <a:t>IF </a:t>
          </a:r>
          <a:r>
            <a:rPr lang="en-US" dirty="0"/>
            <a:t>RSE leaders had widely accepted user outcome metrics, </a:t>
          </a:r>
        </a:p>
      </dgm:t>
    </dgm:pt>
    <dgm:pt modelId="{88584AF7-E6E2-41BA-A7E6-E0A4306C4008}" type="parTrans" cxnId="{6F9352A3-BD60-418F-9D14-DB894F7F776E}">
      <dgm:prSet/>
      <dgm:spPr/>
      <dgm:t>
        <a:bodyPr/>
        <a:lstStyle/>
        <a:p>
          <a:endParaRPr lang="en-US"/>
        </a:p>
      </dgm:t>
    </dgm:pt>
    <dgm:pt modelId="{A2370587-08D9-478F-A219-B95B0D24A51E}" type="sibTrans" cxnId="{6F9352A3-BD60-418F-9D14-DB894F7F776E}">
      <dgm:prSet/>
      <dgm:spPr/>
      <dgm:t>
        <a:bodyPr/>
        <a:lstStyle/>
        <a:p>
          <a:endParaRPr lang="en-US"/>
        </a:p>
      </dgm:t>
    </dgm:pt>
    <dgm:pt modelId="{60B75BEA-1F82-4D77-9AFD-E9DADEC22C98}">
      <dgm:prSet/>
      <dgm:spPr/>
      <dgm:t>
        <a:bodyPr/>
        <a:lstStyle/>
        <a:p>
          <a:r>
            <a:rPr lang="en-US" b="1" dirty="0"/>
            <a:t>THEN</a:t>
          </a:r>
          <a:r>
            <a:rPr lang="en-US" dirty="0"/>
            <a:t> RSE leaders could reduce errors, increase productivity, and build evidence-informed software.</a:t>
          </a:r>
        </a:p>
      </dgm:t>
    </dgm:pt>
    <dgm:pt modelId="{2ECA6149-2D39-4EE2-B089-719C0ECF9768}" type="parTrans" cxnId="{44008956-F0B2-4331-87C1-95659ACBBC6F}">
      <dgm:prSet/>
      <dgm:spPr/>
      <dgm:t>
        <a:bodyPr/>
        <a:lstStyle/>
        <a:p>
          <a:endParaRPr lang="en-US"/>
        </a:p>
      </dgm:t>
    </dgm:pt>
    <dgm:pt modelId="{3E94EC5C-60A3-444B-A715-B1930D3B725B}" type="sibTrans" cxnId="{44008956-F0B2-4331-87C1-95659ACBBC6F}">
      <dgm:prSet/>
      <dgm:spPr/>
      <dgm:t>
        <a:bodyPr/>
        <a:lstStyle/>
        <a:p>
          <a:endParaRPr lang="en-US"/>
        </a:p>
      </dgm:t>
    </dgm:pt>
    <dgm:pt modelId="{474B4621-42C1-3F45-AD99-AFA1615D219C}" type="pres">
      <dgm:prSet presAssocID="{17A89848-9F93-463D-928B-66CF04D838DC}" presName="linear" presStyleCnt="0">
        <dgm:presLayoutVars>
          <dgm:animLvl val="lvl"/>
          <dgm:resizeHandles val="exact"/>
        </dgm:presLayoutVars>
      </dgm:prSet>
      <dgm:spPr/>
    </dgm:pt>
    <dgm:pt modelId="{48DD2A66-8F9B-9642-8E61-D8ACF37F7844}" type="pres">
      <dgm:prSet presAssocID="{9BC5B312-63D5-41DF-A36C-96BF2FDF6A08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B4E78920-36CE-5F4A-9A01-6925145BC02E}" type="pres">
      <dgm:prSet presAssocID="{A2370587-08D9-478F-A219-B95B0D24A51E}" presName="spacer" presStyleCnt="0"/>
      <dgm:spPr/>
    </dgm:pt>
    <dgm:pt modelId="{1D2E3B80-DA87-AC42-ABC0-FADBD5CE9EF8}" type="pres">
      <dgm:prSet presAssocID="{60B75BEA-1F82-4D77-9AFD-E9DADEC22C98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B5C8651B-C5FD-DF48-BD04-786117F36E9E}" type="presOf" srcId="{60B75BEA-1F82-4D77-9AFD-E9DADEC22C98}" destId="{1D2E3B80-DA87-AC42-ABC0-FADBD5CE9EF8}" srcOrd="0" destOrd="0" presId="urn:microsoft.com/office/officeart/2005/8/layout/vList2"/>
    <dgm:cxn modelId="{9A0E4039-4607-6B47-869B-2D9BE107AC92}" type="presOf" srcId="{9BC5B312-63D5-41DF-A36C-96BF2FDF6A08}" destId="{48DD2A66-8F9B-9642-8E61-D8ACF37F7844}" srcOrd="0" destOrd="0" presId="urn:microsoft.com/office/officeart/2005/8/layout/vList2"/>
    <dgm:cxn modelId="{44008956-F0B2-4331-87C1-95659ACBBC6F}" srcId="{17A89848-9F93-463D-928B-66CF04D838DC}" destId="{60B75BEA-1F82-4D77-9AFD-E9DADEC22C98}" srcOrd="1" destOrd="0" parTransId="{2ECA6149-2D39-4EE2-B089-719C0ECF9768}" sibTransId="{3E94EC5C-60A3-444B-A715-B1930D3B725B}"/>
    <dgm:cxn modelId="{6F9352A3-BD60-418F-9D14-DB894F7F776E}" srcId="{17A89848-9F93-463D-928B-66CF04D838DC}" destId="{9BC5B312-63D5-41DF-A36C-96BF2FDF6A08}" srcOrd="0" destOrd="0" parTransId="{88584AF7-E6E2-41BA-A7E6-E0A4306C4008}" sibTransId="{A2370587-08D9-478F-A219-B95B0D24A51E}"/>
    <dgm:cxn modelId="{943306FF-350F-6046-B007-31290D7C710E}" type="presOf" srcId="{17A89848-9F93-463D-928B-66CF04D838DC}" destId="{474B4621-42C1-3F45-AD99-AFA1615D219C}" srcOrd="0" destOrd="0" presId="urn:microsoft.com/office/officeart/2005/8/layout/vList2"/>
    <dgm:cxn modelId="{7DDAF25C-C4AE-9A44-8ED3-1736A2921037}" type="presParOf" srcId="{474B4621-42C1-3F45-AD99-AFA1615D219C}" destId="{48DD2A66-8F9B-9642-8E61-D8ACF37F7844}" srcOrd="0" destOrd="0" presId="urn:microsoft.com/office/officeart/2005/8/layout/vList2"/>
    <dgm:cxn modelId="{CF0EF0BE-23F6-E142-902F-5407F2B5CE9E}" type="presParOf" srcId="{474B4621-42C1-3F45-AD99-AFA1615D219C}" destId="{B4E78920-36CE-5F4A-9A01-6925145BC02E}" srcOrd="1" destOrd="0" presId="urn:microsoft.com/office/officeart/2005/8/layout/vList2"/>
    <dgm:cxn modelId="{315C90C3-C343-B047-BF01-4DB15700709A}" type="presParOf" srcId="{474B4621-42C1-3F45-AD99-AFA1615D219C}" destId="{1D2E3B80-DA87-AC42-ABC0-FADBD5CE9EF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6A99082-0681-444D-B5A0-C6604F8A6989}" type="doc">
      <dgm:prSet loTypeId="urn:microsoft.com/office/officeart/2005/8/layout/gear1" loCatId="process" qsTypeId="urn:microsoft.com/office/officeart/2005/8/quickstyle/simple2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011D496-A71F-47FC-8829-6495C8F8B9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Listen</a:t>
          </a:r>
          <a:endParaRPr lang="en-US" dirty="0"/>
        </a:p>
      </dgm:t>
    </dgm:pt>
    <dgm:pt modelId="{0442CCAE-F35D-4461-92BD-B0D8BDF450DA}" type="parTrans" cxnId="{62E9B894-4345-458A-B1B2-0DBEF2471D51}">
      <dgm:prSet/>
      <dgm:spPr/>
      <dgm:t>
        <a:bodyPr/>
        <a:lstStyle/>
        <a:p>
          <a:endParaRPr lang="en-US"/>
        </a:p>
      </dgm:t>
    </dgm:pt>
    <dgm:pt modelId="{0D83A688-81F7-4666-A332-2EFC8A706F4F}" type="sibTrans" cxnId="{62E9B894-4345-458A-B1B2-0DBEF2471D51}">
      <dgm:prSet/>
      <dgm:spPr/>
      <dgm:t>
        <a:bodyPr/>
        <a:lstStyle/>
        <a:p>
          <a:endParaRPr lang="en-US"/>
        </a:p>
      </dgm:t>
    </dgm:pt>
    <dgm:pt modelId="{556AFBBD-9780-4384-BC64-87AB1E7B3F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</a:t>
          </a:r>
        </a:p>
      </dgm:t>
    </dgm:pt>
    <dgm:pt modelId="{AFF9EF57-F342-47F8-80DE-3BACE8706714}" type="parTrans" cxnId="{02F99F0E-84AD-4188-AE1E-F7CCA27FBB82}">
      <dgm:prSet/>
      <dgm:spPr/>
      <dgm:t>
        <a:bodyPr/>
        <a:lstStyle/>
        <a:p>
          <a:endParaRPr lang="en-US"/>
        </a:p>
      </dgm:t>
    </dgm:pt>
    <dgm:pt modelId="{1263616B-DB53-438F-ACCD-993B40A00DEA}" type="sibTrans" cxnId="{02F99F0E-84AD-4188-AE1E-F7CCA27FBB82}">
      <dgm:prSet/>
      <dgm:spPr/>
      <dgm:t>
        <a:bodyPr/>
        <a:lstStyle/>
        <a:p>
          <a:endParaRPr lang="en-US"/>
        </a:p>
      </dgm:t>
    </dgm:pt>
    <dgm:pt modelId="{D7749DC8-F7AE-49BA-B471-8E70606CF3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Convene</a:t>
          </a:r>
          <a:endParaRPr lang="en-US" dirty="0"/>
        </a:p>
      </dgm:t>
    </dgm:pt>
    <dgm:pt modelId="{4481C159-B4DE-43EA-B15C-2C9C683C46D7}" type="parTrans" cxnId="{D29A54D5-D543-4F18-B5EF-D924C32EED84}">
      <dgm:prSet/>
      <dgm:spPr/>
      <dgm:t>
        <a:bodyPr/>
        <a:lstStyle/>
        <a:p>
          <a:endParaRPr lang="en-US"/>
        </a:p>
      </dgm:t>
    </dgm:pt>
    <dgm:pt modelId="{B64D67CB-1659-41F9-9320-B542FA3DE088}" type="sibTrans" cxnId="{D29A54D5-D543-4F18-B5EF-D924C32EED84}">
      <dgm:prSet/>
      <dgm:spPr/>
      <dgm:t>
        <a:bodyPr/>
        <a:lstStyle/>
        <a:p>
          <a:endParaRPr lang="en-US"/>
        </a:p>
      </dgm:t>
    </dgm:pt>
    <dgm:pt modelId="{24FB7002-427D-3B4E-BB53-F0985166806D}" type="pres">
      <dgm:prSet presAssocID="{C6A99082-0681-444D-B5A0-C6604F8A698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E82FC66-014A-5648-9A23-DDA0D4022D47}" type="pres">
      <dgm:prSet presAssocID="{7011D496-A71F-47FC-8829-6495C8F8B968}" presName="gear1" presStyleLbl="node1" presStyleIdx="0" presStyleCnt="3">
        <dgm:presLayoutVars>
          <dgm:chMax val="1"/>
          <dgm:bulletEnabled val="1"/>
        </dgm:presLayoutVars>
      </dgm:prSet>
      <dgm:spPr/>
    </dgm:pt>
    <dgm:pt modelId="{2E1B9D48-FE62-B24A-A209-BBD888C355DE}" type="pres">
      <dgm:prSet presAssocID="{7011D496-A71F-47FC-8829-6495C8F8B968}" presName="gear1srcNode" presStyleLbl="node1" presStyleIdx="0" presStyleCnt="3"/>
      <dgm:spPr/>
    </dgm:pt>
    <dgm:pt modelId="{F2F094EF-2D30-714D-941C-14F4F559C808}" type="pres">
      <dgm:prSet presAssocID="{7011D496-A71F-47FC-8829-6495C8F8B968}" presName="gear1dstNode" presStyleLbl="node1" presStyleIdx="0" presStyleCnt="3"/>
      <dgm:spPr/>
    </dgm:pt>
    <dgm:pt modelId="{D67A5EF4-4385-224D-B058-90B1B91F5678}" type="pres">
      <dgm:prSet presAssocID="{556AFBBD-9780-4384-BC64-87AB1E7B3F85}" presName="gear2" presStyleLbl="node1" presStyleIdx="1" presStyleCnt="3">
        <dgm:presLayoutVars>
          <dgm:chMax val="1"/>
          <dgm:bulletEnabled val="1"/>
        </dgm:presLayoutVars>
      </dgm:prSet>
      <dgm:spPr/>
    </dgm:pt>
    <dgm:pt modelId="{0EFA8A6F-1018-ED43-A985-A2224849DCC0}" type="pres">
      <dgm:prSet presAssocID="{556AFBBD-9780-4384-BC64-87AB1E7B3F85}" presName="gear2srcNode" presStyleLbl="node1" presStyleIdx="1" presStyleCnt="3"/>
      <dgm:spPr/>
    </dgm:pt>
    <dgm:pt modelId="{82300D3F-DB07-8242-BCC9-3E37692A3D83}" type="pres">
      <dgm:prSet presAssocID="{556AFBBD-9780-4384-BC64-87AB1E7B3F85}" presName="gear2dstNode" presStyleLbl="node1" presStyleIdx="1" presStyleCnt="3"/>
      <dgm:spPr/>
    </dgm:pt>
    <dgm:pt modelId="{1E29556F-76EE-9544-81A5-7DE99396FB0B}" type="pres">
      <dgm:prSet presAssocID="{D7749DC8-F7AE-49BA-B471-8E70606CF364}" presName="gear3" presStyleLbl="node1" presStyleIdx="2" presStyleCnt="3"/>
      <dgm:spPr/>
    </dgm:pt>
    <dgm:pt modelId="{DE5F49B4-EB78-1B49-92C0-5F64C367D935}" type="pres">
      <dgm:prSet presAssocID="{D7749DC8-F7AE-49BA-B471-8E70606CF36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D011312-0325-4D48-9BB0-DE1F9CD1B9B5}" type="pres">
      <dgm:prSet presAssocID="{D7749DC8-F7AE-49BA-B471-8E70606CF364}" presName="gear3srcNode" presStyleLbl="node1" presStyleIdx="2" presStyleCnt="3"/>
      <dgm:spPr/>
    </dgm:pt>
    <dgm:pt modelId="{7E1DC303-2D87-6A43-8A74-BAF624411E48}" type="pres">
      <dgm:prSet presAssocID="{D7749DC8-F7AE-49BA-B471-8E70606CF364}" presName="gear3dstNode" presStyleLbl="node1" presStyleIdx="2" presStyleCnt="3"/>
      <dgm:spPr/>
    </dgm:pt>
    <dgm:pt modelId="{B5069AC5-56B1-9E4E-A86D-1F851770E783}" type="pres">
      <dgm:prSet presAssocID="{0D83A688-81F7-4666-A332-2EFC8A706F4F}" presName="connector1" presStyleLbl="sibTrans2D1" presStyleIdx="0" presStyleCnt="3"/>
      <dgm:spPr/>
    </dgm:pt>
    <dgm:pt modelId="{93CE50D8-3DBE-D942-92C5-DDF30857AF61}" type="pres">
      <dgm:prSet presAssocID="{1263616B-DB53-438F-ACCD-993B40A00DEA}" presName="connector2" presStyleLbl="sibTrans2D1" presStyleIdx="1" presStyleCnt="3"/>
      <dgm:spPr/>
    </dgm:pt>
    <dgm:pt modelId="{C5CC65BF-1B2C-4F4B-8173-A56A1C615660}" type="pres">
      <dgm:prSet presAssocID="{B64D67CB-1659-41F9-9320-B542FA3DE088}" presName="connector3" presStyleLbl="sibTrans2D1" presStyleIdx="2" presStyleCnt="3"/>
      <dgm:spPr/>
    </dgm:pt>
  </dgm:ptLst>
  <dgm:cxnLst>
    <dgm:cxn modelId="{02F99F0E-84AD-4188-AE1E-F7CCA27FBB82}" srcId="{C6A99082-0681-444D-B5A0-C6604F8A6989}" destId="{556AFBBD-9780-4384-BC64-87AB1E7B3F85}" srcOrd="1" destOrd="0" parTransId="{AFF9EF57-F342-47F8-80DE-3BACE8706714}" sibTransId="{1263616B-DB53-438F-ACCD-993B40A00DEA}"/>
    <dgm:cxn modelId="{8C3F3C10-B30C-6E44-857B-82C68AFEFD7E}" type="presOf" srcId="{D7749DC8-F7AE-49BA-B471-8E70606CF364}" destId="{7E1DC303-2D87-6A43-8A74-BAF624411E48}" srcOrd="3" destOrd="0" presId="urn:microsoft.com/office/officeart/2005/8/layout/gear1"/>
    <dgm:cxn modelId="{ACB11411-7FC5-5D42-946D-897696D86E1E}" type="presOf" srcId="{7011D496-A71F-47FC-8829-6495C8F8B968}" destId="{F2F094EF-2D30-714D-941C-14F4F559C808}" srcOrd="2" destOrd="0" presId="urn:microsoft.com/office/officeart/2005/8/layout/gear1"/>
    <dgm:cxn modelId="{EB72EC13-9D28-E948-8F93-A4E5EE77C973}" type="presOf" srcId="{7011D496-A71F-47FC-8829-6495C8F8B968}" destId="{2E1B9D48-FE62-B24A-A209-BBD888C355DE}" srcOrd="1" destOrd="0" presId="urn:microsoft.com/office/officeart/2005/8/layout/gear1"/>
    <dgm:cxn modelId="{A3DAD315-4419-524B-BF6A-1F2FBB7BF7B3}" type="presOf" srcId="{D7749DC8-F7AE-49BA-B471-8E70606CF364}" destId="{DE5F49B4-EB78-1B49-92C0-5F64C367D935}" srcOrd="1" destOrd="0" presId="urn:microsoft.com/office/officeart/2005/8/layout/gear1"/>
    <dgm:cxn modelId="{C4AEA024-92C7-6B4D-A8E0-6C0E09E4FF69}" type="presOf" srcId="{556AFBBD-9780-4384-BC64-87AB1E7B3F85}" destId="{D67A5EF4-4385-224D-B058-90B1B91F5678}" srcOrd="0" destOrd="0" presId="urn:microsoft.com/office/officeart/2005/8/layout/gear1"/>
    <dgm:cxn modelId="{A30A5F36-70DF-BA4C-8BAB-BA86732308DF}" type="presOf" srcId="{C6A99082-0681-444D-B5A0-C6604F8A6989}" destId="{24FB7002-427D-3B4E-BB53-F0985166806D}" srcOrd="0" destOrd="0" presId="urn:microsoft.com/office/officeart/2005/8/layout/gear1"/>
    <dgm:cxn modelId="{7F1D6169-36F8-AA41-9066-BB0BFF37E837}" type="presOf" srcId="{556AFBBD-9780-4384-BC64-87AB1E7B3F85}" destId="{0EFA8A6F-1018-ED43-A985-A2224849DCC0}" srcOrd="1" destOrd="0" presId="urn:microsoft.com/office/officeart/2005/8/layout/gear1"/>
    <dgm:cxn modelId="{3DE54073-EFEC-5543-B1E1-D5A7A423F754}" type="presOf" srcId="{B64D67CB-1659-41F9-9320-B542FA3DE088}" destId="{C5CC65BF-1B2C-4F4B-8173-A56A1C615660}" srcOrd="0" destOrd="0" presId="urn:microsoft.com/office/officeart/2005/8/layout/gear1"/>
    <dgm:cxn modelId="{8C944278-D67F-384B-A550-61D8A635EC2E}" type="presOf" srcId="{1263616B-DB53-438F-ACCD-993B40A00DEA}" destId="{93CE50D8-3DBE-D942-92C5-DDF30857AF61}" srcOrd="0" destOrd="0" presId="urn:microsoft.com/office/officeart/2005/8/layout/gear1"/>
    <dgm:cxn modelId="{62E9B894-4345-458A-B1B2-0DBEF2471D51}" srcId="{C6A99082-0681-444D-B5A0-C6604F8A6989}" destId="{7011D496-A71F-47FC-8829-6495C8F8B968}" srcOrd="0" destOrd="0" parTransId="{0442CCAE-F35D-4461-92BD-B0D8BDF450DA}" sibTransId="{0D83A688-81F7-4666-A332-2EFC8A706F4F}"/>
    <dgm:cxn modelId="{C0C9C89C-9C19-7448-95EB-53D3641D7F4D}" type="presOf" srcId="{D7749DC8-F7AE-49BA-B471-8E70606CF364}" destId="{8D011312-0325-4D48-9BB0-DE1F9CD1B9B5}" srcOrd="2" destOrd="0" presId="urn:microsoft.com/office/officeart/2005/8/layout/gear1"/>
    <dgm:cxn modelId="{0138CB9F-8F02-F14F-A8EF-4C1851208E45}" type="presOf" srcId="{D7749DC8-F7AE-49BA-B471-8E70606CF364}" destId="{1E29556F-76EE-9544-81A5-7DE99396FB0B}" srcOrd="0" destOrd="0" presId="urn:microsoft.com/office/officeart/2005/8/layout/gear1"/>
    <dgm:cxn modelId="{48C17ABC-BCE2-084E-A420-F7CAF1F51479}" type="presOf" srcId="{0D83A688-81F7-4666-A332-2EFC8A706F4F}" destId="{B5069AC5-56B1-9E4E-A86D-1F851770E783}" srcOrd="0" destOrd="0" presId="urn:microsoft.com/office/officeart/2005/8/layout/gear1"/>
    <dgm:cxn modelId="{01192CC0-5BF6-1840-A6E3-45E1F7100352}" type="presOf" srcId="{7011D496-A71F-47FC-8829-6495C8F8B968}" destId="{3E82FC66-014A-5648-9A23-DDA0D4022D47}" srcOrd="0" destOrd="0" presId="urn:microsoft.com/office/officeart/2005/8/layout/gear1"/>
    <dgm:cxn modelId="{D29A54D5-D543-4F18-B5EF-D924C32EED84}" srcId="{C6A99082-0681-444D-B5A0-C6604F8A6989}" destId="{D7749DC8-F7AE-49BA-B471-8E70606CF364}" srcOrd="2" destOrd="0" parTransId="{4481C159-B4DE-43EA-B15C-2C9C683C46D7}" sibTransId="{B64D67CB-1659-41F9-9320-B542FA3DE088}"/>
    <dgm:cxn modelId="{3AF5E4E2-58C4-A843-9505-5A9714BBA987}" type="presOf" srcId="{556AFBBD-9780-4384-BC64-87AB1E7B3F85}" destId="{82300D3F-DB07-8242-BCC9-3E37692A3D83}" srcOrd="2" destOrd="0" presId="urn:microsoft.com/office/officeart/2005/8/layout/gear1"/>
    <dgm:cxn modelId="{6E71DA4B-FBDB-4F46-AA9C-DCCA376889EF}" type="presParOf" srcId="{24FB7002-427D-3B4E-BB53-F0985166806D}" destId="{3E82FC66-014A-5648-9A23-DDA0D4022D47}" srcOrd="0" destOrd="0" presId="urn:microsoft.com/office/officeart/2005/8/layout/gear1"/>
    <dgm:cxn modelId="{FD422936-01CD-854B-9121-D6AFE6F6A440}" type="presParOf" srcId="{24FB7002-427D-3B4E-BB53-F0985166806D}" destId="{2E1B9D48-FE62-B24A-A209-BBD888C355DE}" srcOrd="1" destOrd="0" presId="urn:microsoft.com/office/officeart/2005/8/layout/gear1"/>
    <dgm:cxn modelId="{FE93A5E5-E6D4-CF46-83F0-107D9668C79A}" type="presParOf" srcId="{24FB7002-427D-3B4E-BB53-F0985166806D}" destId="{F2F094EF-2D30-714D-941C-14F4F559C808}" srcOrd="2" destOrd="0" presId="urn:microsoft.com/office/officeart/2005/8/layout/gear1"/>
    <dgm:cxn modelId="{95FC4352-D6B0-E34C-82E2-2C275CC687A0}" type="presParOf" srcId="{24FB7002-427D-3B4E-BB53-F0985166806D}" destId="{D67A5EF4-4385-224D-B058-90B1B91F5678}" srcOrd="3" destOrd="0" presId="urn:microsoft.com/office/officeart/2005/8/layout/gear1"/>
    <dgm:cxn modelId="{BA866ACE-EBEF-294B-8BD8-1FD46495E94F}" type="presParOf" srcId="{24FB7002-427D-3B4E-BB53-F0985166806D}" destId="{0EFA8A6F-1018-ED43-A985-A2224849DCC0}" srcOrd="4" destOrd="0" presId="urn:microsoft.com/office/officeart/2005/8/layout/gear1"/>
    <dgm:cxn modelId="{06CC2B82-9134-0B4E-BF14-0AB368DBFB5A}" type="presParOf" srcId="{24FB7002-427D-3B4E-BB53-F0985166806D}" destId="{82300D3F-DB07-8242-BCC9-3E37692A3D83}" srcOrd="5" destOrd="0" presId="urn:microsoft.com/office/officeart/2005/8/layout/gear1"/>
    <dgm:cxn modelId="{FE70D80E-9630-874D-88F0-98C7A9621442}" type="presParOf" srcId="{24FB7002-427D-3B4E-BB53-F0985166806D}" destId="{1E29556F-76EE-9544-81A5-7DE99396FB0B}" srcOrd="6" destOrd="0" presId="urn:microsoft.com/office/officeart/2005/8/layout/gear1"/>
    <dgm:cxn modelId="{1BD60DCE-D768-5B48-8DD9-9CCCB91762B5}" type="presParOf" srcId="{24FB7002-427D-3B4E-BB53-F0985166806D}" destId="{DE5F49B4-EB78-1B49-92C0-5F64C367D935}" srcOrd="7" destOrd="0" presId="urn:microsoft.com/office/officeart/2005/8/layout/gear1"/>
    <dgm:cxn modelId="{41DD4397-C319-8144-A9AF-99B7E416FB82}" type="presParOf" srcId="{24FB7002-427D-3B4E-BB53-F0985166806D}" destId="{8D011312-0325-4D48-9BB0-DE1F9CD1B9B5}" srcOrd="8" destOrd="0" presId="urn:microsoft.com/office/officeart/2005/8/layout/gear1"/>
    <dgm:cxn modelId="{5B80C005-145A-CB4D-8DA2-04672EB9E2EC}" type="presParOf" srcId="{24FB7002-427D-3B4E-BB53-F0985166806D}" destId="{7E1DC303-2D87-6A43-8A74-BAF624411E48}" srcOrd="9" destOrd="0" presId="urn:microsoft.com/office/officeart/2005/8/layout/gear1"/>
    <dgm:cxn modelId="{EFF65901-2F38-FA4B-B973-0DF2FAD3078C}" type="presParOf" srcId="{24FB7002-427D-3B4E-BB53-F0985166806D}" destId="{B5069AC5-56B1-9E4E-A86D-1F851770E783}" srcOrd="10" destOrd="0" presId="urn:microsoft.com/office/officeart/2005/8/layout/gear1"/>
    <dgm:cxn modelId="{BC553916-CA01-9E43-87A1-21CEC2E0F329}" type="presParOf" srcId="{24FB7002-427D-3B4E-BB53-F0985166806D}" destId="{93CE50D8-3DBE-D942-92C5-DDF30857AF61}" srcOrd="11" destOrd="0" presId="urn:microsoft.com/office/officeart/2005/8/layout/gear1"/>
    <dgm:cxn modelId="{E5C9FE75-2ADD-5B46-8F9D-F3FD2F3CC38F}" type="presParOf" srcId="{24FB7002-427D-3B4E-BB53-F0985166806D}" destId="{C5CC65BF-1B2C-4F4B-8173-A56A1C615660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3902934-F254-4AEA-90CF-BE402820114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3C2164-B821-4206-B78B-01313A6F05DE}">
      <dgm:prSet/>
      <dgm:spPr/>
      <dgm:t>
        <a:bodyPr/>
        <a:lstStyle/>
        <a:p>
          <a:r>
            <a:rPr lang="en-US" dirty="0"/>
            <a:t>Attend events, trainings, and workshops:</a:t>
          </a:r>
        </a:p>
      </dgm:t>
    </dgm:pt>
    <dgm:pt modelId="{CBAA8159-EC1C-46D3-AFBC-DC288978BB78}" type="parTrans" cxnId="{1C0370F7-9BFA-4345-A805-2B919EE65E69}">
      <dgm:prSet/>
      <dgm:spPr/>
      <dgm:t>
        <a:bodyPr/>
        <a:lstStyle/>
        <a:p>
          <a:endParaRPr lang="en-US"/>
        </a:p>
      </dgm:t>
    </dgm:pt>
    <dgm:pt modelId="{0A19FF04-C109-430D-8421-CCD4DC142B94}" type="sibTrans" cxnId="{1C0370F7-9BFA-4345-A805-2B919EE65E69}">
      <dgm:prSet/>
      <dgm:spPr/>
      <dgm:t>
        <a:bodyPr/>
        <a:lstStyle/>
        <a:p>
          <a:endParaRPr lang="en-US"/>
        </a:p>
      </dgm:t>
    </dgm:pt>
    <dgm:pt modelId="{3CD228ED-41B5-4F36-9292-4A89F8F767B2}">
      <dgm:prSet/>
      <dgm:spPr/>
      <dgm:t>
        <a:bodyPr/>
        <a:lstStyle/>
        <a:p>
          <a:r>
            <a:rPr lang="en-US" dirty="0"/>
            <a:t>DataSHIELD Conference</a:t>
          </a:r>
        </a:p>
      </dgm:t>
    </dgm:pt>
    <dgm:pt modelId="{167044E1-61B1-4CE5-9D3B-15D32B14D69B}" type="parTrans" cxnId="{FE4D582A-D60F-417D-8E52-9FF75766F16E}">
      <dgm:prSet/>
      <dgm:spPr/>
      <dgm:t>
        <a:bodyPr/>
        <a:lstStyle/>
        <a:p>
          <a:endParaRPr lang="en-US"/>
        </a:p>
      </dgm:t>
    </dgm:pt>
    <dgm:pt modelId="{6B263381-1507-435F-B1D8-B2B13D0F4E5F}" type="sibTrans" cxnId="{FE4D582A-D60F-417D-8E52-9FF75766F16E}">
      <dgm:prSet/>
      <dgm:spPr/>
      <dgm:t>
        <a:bodyPr/>
        <a:lstStyle/>
        <a:p>
          <a:endParaRPr lang="en-US"/>
        </a:p>
      </dgm:t>
    </dgm:pt>
    <dgm:pt modelId="{89FA15C4-554B-402F-B119-484474E3EE2F}">
      <dgm:prSet/>
      <dgm:spPr/>
      <dgm:t>
        <a:bodyPr/>
        <a:lstStyle/>
        <a:p>
          <a:r>
            <a:rPr lang="en-US" dirty="0"/>
            <a:t>UKBiobank Annual Conference</a:t>
          </a:r>
        </a:p>
      </dgm:t>
    </dgm:pt>
    <dgm:pt modelId="{FD6DE5B0-BFCF-4FC8-89E3-0AD667289AA8}" type="parTrans" cxnId="{509B00E9-9DB3-4443-833A-0A512F3CFD62}">
      <dgm:prSet/>
      <dgm:spPr/>
      <dgm:t>
        <a:bodyPr/>
        <a:lstStyle/>
        <a:p>
          <a:endParaRPr lang="en-US"/>
        </a:p>
      </dgm:t>
    </dgm:pt>
    <dgm:pt modelId="{9A901D54-879D-4932-B5F6-7F49372536B5}" type="sibTrans" cxnId="{509B00E9-9DB3-4443-833A-0A512F3CFD62}">
      <dgm:prSet/>
      <dgm:spPr/>
      <dgm:t>
        <a:bodyPr/>
        <a:lstStyle/>
        <a:p>
          <a:endParaRPr lang="en-US"/>
        </a:p>
      </dgm:t>
    </dgm:pt>
    <dgm:pt modelId="{5238CE41-6823-4815-9757-78E0F88620DC}">
      <dgm:prSet/>
      <dgm:spPr/>
      <dgm:t>
        <a:bodyPr/>
        <a:lstStyle/>
        <a:p>
          <a:r>
            <a:rPr lang="en-US"/>
            <a:t>Carpentries related to health research software</a:t>
          </a:r>
        </a:p>
      </dgm:t>
    </dgm:pt>
    <dgm:pt modelId="{6FDCA588-E0A1-4D47-A4C2-8501C3340C16}" type="parTrans" cxnId="{C22079FF-2F77-4F6E-B0D3-985289AC5911}">
      <dgm:prSet/>
      <dgm:spPr/>
      <dgm:t>
        <a:bodyPr/>
        <a:lstStyle/>
        <a:p>
          <a:endParaRPr lang="en-US"/>
        </a:p>
      </dgm:t>
    </dgm:pt>
    <dgm:pt modelId="{736963CD-7DCC-4E1E-A4EA-5B1AEB40DAE7}" type="sibTrans" cxnId="{C22079FF-2F77-4F6E-B0D3-985289AC5911}">
      <dgm:prSet/>
      <dgm:spPr/>
      <dgm:t>
        <a:bodyPr/>
        <a:lstStyle/>
        <a:p>
          <a:endParaRPr lang="en-US"/>
        </a:p>
      </dgm:t>
    </dgm:pt>
    <dgm:pt modelId="{068C409C-38CF-4B20-AAFA-125F96B32CB4}">
      <dgm:prSet/>
      <dgm:spPr/>
      <dgm:t>
        <a:bodyPr/>
        <a:lstStyle/>
        <a:p>
          <a:r>
            <a:rPr lang="en-US" dirty="0"/>
            <a:t>UK Health Data Research Alliance Symposium</a:t>
          </a:r>
        </a:p>
      </dgm:t>
    </dgm:pt>
    <dgm:pt modelId="{52D73583-CCA8-4A92-9392-A0F5358771B2}" type="parTrans" cxnId="{3A29538D-8790-4C13-82C2-DCB222DEECF9}">
      <dgm:prSet/>
      <dgm:spPr/>
      <dgm:t>
        <a:bodyPr/>
        <a:lstStyle/>
        <a:p>
          <a:endParaRPr lang="en-US"/>
        </a:p>
      </dgm:t>
    </dgm:pt>
    <dgm:pt modelId="{00504FCA-0C65-4888-9F2D-0B0D57B2C522}" type="sibTrans" cxnId="{3A29538D-8790-4C13-82C2-DCB222DEECF9}">
      <dgm:prSet/>
      <dgm:spPr/>
      <dgm:t>
        <a:bodyPr/>
        <a:lstStyle/>
        <a:p>
          <a:endParaRPr lang="en-US"/>
        </a:p>
      </dgm:t>
    </dgm:pt>
    <dgm:pt modelId="{54D48112-7178-406F-896B-5762B666468B}">
      <dgm:prSet/>
      <dgm:spPr/>
      <dgm:t>
        <a:bodyPr/>
        <a:lstStyle/>
        <a:p>
          <a:r>
            <a:rPr lang="en-US" dirty="0"/>
            <a:t>Engage with communities and organizations:</a:t>
          </a:r>
        </a:p>
      </dgm:t>
    </dgm:pt>
    <dgm:pt modelId="{389C4A1A-3439-4048-AB97-0F13F46B4DB8}" type="parTrans" cxnId="{64126AF3-1AF8-4A3D-8C20-E271E90DDCC7}">
      <dgm:prSet/>
      <dgm:spPr/>
      <dgm:t>
        <a:bodyPr/>
        <a:lstStyle/>
        <a:p>
          <a:endParaRPr lang="en-US"/>
        </a:p>
      </dgm:t>
    </dgm:pt>
    <dgm:pt modelId="{9CEAA4B7-604C-476A-B469-0079F40D24BE}" type="sibTrans" cxnId="{64126AF3-1AF8-4A3D-8C20-E271E90DDCC7}">
      <dgm:prSet/>
      <dgm:spPr/>
      <dgm:t>
        <a:bodyPr/>
        <a:lstStyle/>
        <a:p>
          <a:endParaRPr lang="en-US"/>
        </a:p>
      </dgm:t>
    </dgm:pt>
    <dgm:pt modelId="{FE15A15E-998E-439D-A7B5-B64AEB52ECEE}">
      <dgm:prSet/>
      <dgm:spPr/>
      <dgm:t>
        <a:bodyPr/>
        <a:lstStyle/>
        <a:p>
          <a:r>
            <a:rPr lang="en-US"/>
            <a:t>Open Life Sciences </a:t>
          </a:r>
        </a:p>
      </dgm:t>
    </dgm:pt>
    <dgm:pt modelId="{55851243-4C42-4874-99F6-2793206BA1F4}" type="parTrans" cxnId="{81360C5F-F32A-41EF-AFE4-E518DFC2AE4B}">
      <dgm:prSet/>
      <dgm:spPr/>
      <dgm:t>
        <a:bodyPr/>
        <a:lstStyle/>
        <a:p>
          <a:endParaRPr lang="en-US"/>
        </a:p>
      </dgm:t>
    </dgm:pt>
    <dgm:pt modelId="{F1C29CF6-8C94-44E0-8F85-888339D4B22E}" type="sibTrans" cxnId="{81360C5F-F32A-41EF-AFE4-E518DFC2AE4B}">
      <dgm:prSet/>
      <dgm:spPr/>
      <dgm:t>
        <a:bodyPr/>
        <a:lstStyle/>
        <a:p>
          <a:endParaRPr lang="en-US"/>
        </a:p>
      </dgm:t>
    </dgm:pt>
    <dgm:pt modelId="{6267FA99-78AC-4703-ABAF-84E81D5DFEF2}">
      <dgm:prSet/>
      <dgm:spPr/>
      <dgm:t>
        <a:bodyPr/>
        <a:lstStyle/>
        <a:p>
          <a:r>
            <a:rPr lang="en-US"/>
            <a:t>Turing Way </a:t>
          </a:r>
        </a:p>
      </dgm:t>
    </dgm:pt>
    <dgm:pt modelId="{CAD6E23E-4D84-4B02-BE50-39620697490A}" type="parTrans" cxnId="{D3FBE9CB-EC7E-4350-9CB9-DF0C570BA270}">
      <dgm:prSet/>
      <dgm:spPr/>
      <dgm:t>
        <a:bodyPr/>
        <a:lstStyle/>
        <a:p>
          <a:endParaRPr lang="en-US"/>
        </a:p>
      </dgm:t>
    </dgm:pt>
    <dgm:pt modelId="{1BBB192F-1DBC-4138-B48F-69AFE4CDB1B3}" type="sibTrans" cxnId="{D3FBE9CB-EC7E-4350-9CB9-DF0C570BA270}">
      <dgm:prSet/>
      <dgm:spPr/>
      <dgm:t>
        <a:bodyPr/>
        <a:lstStyle/>
        <a:p>
          <a:endParaRPr lang="en-US"/>
        </a:p>
      </dgm:t>
    </dgm:pt>
    <dgm:pt modelId="{5A900B11-B1D5-401F-9EA3-1401A061FBA9}">
      <dgm:prSet/>
      <dgm:spPr/>
      <dgm:t>
        <a:bodyPr/>
        <a:lstStyle/>
        <a:p>
          <a:r>
            <a:rPr lang="en-US"/>
            <a:t>Genomics England</a:t>
          </a:r>
        </a:p>
      </dgm:t>
    </dgm:pt>
    <dgm:pt modelId="{30786CA5-B1E1-40E7-9191-F4E21BCBE2F5}" type="parTrans" cxnId="{79B724A3-6B12-43A9-A730-80D3CD4C9B4C}">
      <dgm:prSet/>
      <dgm:spPr/>
      <dgm:t>
        <a:bodyPr/>
        <a:lstStyle/>
        <a:p>
          <a:endParaRPr lang="en-US"/>
        </a:p>
      </dgm:t>
    </dgm:pt>
    <dgm:pt modelId="{BDA3DB8D-05C2-4F87-A933-E18C493604D8}" type="sibTrans" cxnId="{79B724A3-6B12-43A9-A730-80D3CD4C9B4C}">
      <dgm:prSet/>
      <dgm:spPr/>
      <dgm:t>
        <a:bodyPr/>
        <a:lstStyle/>
        <a:p>
          <a:endParaRPr lang="en-US"/>
        </a:p>
      </dgm:t>
    </dgm:pt>
    <dgm:pt modelId="{CF820604-00BE-4C25-8EA4-05D6E09588A5}">
      <dgm:prSet/>
      <dgm:spPr/>
      <dgm:t>
        <a:bodyPr/>
        <a:lstStyle/>
        <a:p>
          <a:r>
            <a:rPr lang="en-US"/>
            <a:t>EMBL-EBI</a:t>
          </a:r>
        </a:p>
      </dgm:t>
    </dgm:pt>
    <dgm:pt modelId="{78D7D817-DDF8-49C5-873C-F0600FDB80FD}" type="parTrans" cxnId="{942B9B8D-47D5-46F3-97A5-F9C8C5A6849F}">
      <dgm:prSet/>
      <dgm:spPr/>
      <dgm:t>
        <a:bodyPr/>
        <a:lstStyle/>
        <a:p>
          <a:endParaRPr lang="en-US"/>
        </a:p>
      </dgm:t>
    </dgm:pt>
    <dgm:pt modelId="{A5EC1EDA-5A12-4349-8AAA-D0B3912C7CD0}" type="sibTrans" cxnId="{942B9B8D-47D5-46F3-97A5-F9C8C5A6849F}">
      <dgm:prSet/>
      <dgm:spPr/>
      <dgm:t>
        <a:bodyPr/>
        <a:lstStyle/>
        <a:p>
          <a:endParaRPr lang="en-US"/>
        </a:p>
      </dgm:t>
    </dgm:pt>
    <dgm:pt modelId="{4F64A0BF-447C-714A-9D77-394AE4F6A43A}" type="pres">
      <dgm:prSet presAssocID="{B3902934-F254-4AEA-90CF-BE4028201145}" presName="linear" presStyleCnt="0">
        <dgm:presLayoutVars>
          <dgm:dir/>
          <dgm:animLvl val="lvl"/>
          <dgm:resizeHandles val="exact"/>
        </dgm:presLayoutVars>
      </dgm:prSet>
      <dgm:spPr/>
    </dgm:pt>
    <dgm:pt modelId="{9B980853-2025-E044-B6CE-1D971BC5BCBB}" type="pres">
      <dgm:prSet presAssocID="{4F3C2164-B821-4206-B78B-01313A6F05DE}" presName="parentLin" presStyleCnt="0"/>
      <dgm:spPr/>
    </dgm:pt>
    <dgm:pt modelId="{1F5EDAF8-C4D5-F240-98E0-92A81EABE1FD}" type="pres">
      <dgm:prSet presAssocID="{4F3C2164-B821-4206-B78B-01313A6F05DE}" presName="parentLeftMargin" presStyleLbl="node1" presStyleIdx="0" presStyleCnt="2"/>
      <dgm:spPr/>
    </dgm:pt>
    <dgm:pt modelId="{02972DFA-B8B0-8F49-80B0-C99B893F2C36}" type="pres">
      <dgm:prSet presAssocID="{4F3C2164-B821-4206-B78B-01313A6F05D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1A8AB1A-5E3A-0241-ACC5-4CA2C5C269BD}" type="pres">
      <dgm:prSet presAssocID="{4F3C2164-B821-4206-B78B-01313A6F05DE}" presName="negativeSpace" presStyleCnt="0"/>
      <dgm:spPr/>
    </dgm:pt>
    <dgm:pt modelId="{6E20C724-65D0-5E42-8806-22FD386B77F2}" type="pres">
      <dgm:prSet presAssocID="{4F3C2164-B821-4206-B78B-01313A6F05DE}" presName="childText" presStyleLbl="conFgAcc1" presStyleIdx="0" presStyleCnt="2">
        <dgm:presLayoutVars>
          <dgm:bulletEnabled val="1"/>
        </dgm:presLayoutVars>
      </dgm:prSet>
      <dgm:spPr/>
    </dgm:pt>
    <dgm:pt modelId="{A8822352-FB30-744B-B5BA-77988E417B34}" type="pres">
      <dgm:prSet presAssocID="{0A19FF04-C109-430D-8421-CCD4DC142B94}" presName="spaceBetweenRectangles" presStyleCnt="0"/>
      <dgm:spPr/>
    </dgm:pt>
    <dgm:pt modelId="{10F10943-11CC-0449-9848-77AC4B09D39B}" type="pres">
      <dgm:prSet presAssocID="{54D48112-7178-406F-896B-5762B666468B}" presName="parentLin" presStyleCnt="0"/>
      <dgm:spPr/>
    </dgm:pt>
    <dgm:pt modelId="{AB66BBDC-CB70-8E41-87B7-687230E1426F}" type="pres">
      <dgm:prSet presAssocID="{54D48112-7178-406F-896B-5762B666468B}" presName="parentLeftMargin" presStyleLbl="node1" presStyleIdx="0" presStyleCnt="2"/>
      <dgm:spPr/>
    </dgm:pt>
    <dgm:pt modelId="{B3948290-28A0-C048-A09C-2714770D6B77}" type="pres">
      <dgm:prSet presAssocID="{54D48112-7178-406F-896B-5762B666468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0DF996B-56E9-A349-B784-460E58246C76}" type="pres">
      <dgm:prSet presAssocID="{54D48112-7178-406F-896B-5762B666468B}" presName="negativeSpace" presStyleCnt="0"/>
      <dgm:spPr/>
    </dgm:pt>
    <dgm:pt modelId="{CB3FEFD9-D125-6F4F-94FA-968FC2B34848}" type="pres">
      <dgm:prSet presAssocID="{54D48112-7178-406F-896B-5762B666468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91AED15-ADE2-9E40-8C9F-EFBDF10C9148}" type="presOf" srcId="{B3902934-F254-4AEA-90CF-BE4028201145}" destId="{4F64A0BF-447C-714A-9D77-394AE4F6A43A}" srcOrd="0" destOrd="0" presId="urn:microsoft.com/office/officeart/2005/8/layout/list1"/>
    <dgm:cxn modelId="{FA61911D-659C-0748-AAA6-99BC12A5F98C}" type="presOf" srcId="{54D48112-7178-406F-896B-5762B666468B}" destId="{AB66BBDC-CB70-8E41-87B7-687230E1426F}" srcOrd="0" destOrd="0" presId="urn:microsoft.com/office/officeart/2005/8/layout/list1"/>
    <dgm:cxn modelId="{FE4D582A-D60F-417D-8E52-9FF75766F16E}" srcId="{4F3C2164-B821-4206-B78B-01313A6F05DE}" destId="{3CD228ED-41B5-4F36-9292-4A89F8F767B2}" srcOrd="0" destOrd="0" parTransId="{167044E1-61B1-4CE5-9D3B-15D32B14D69B}" sibTransId="{6B263381-1507-435F-B1D8-B2B13D0F4E5F}"/>
    <dgm:cxn modelId="{B6437A43-B6D4-0B47-86FC-33EE4E483E19}" type="presOf" srcId="{54D48112-7178-406F-896B-5762B666468B}" destId="{B3948290-28A0-C048-A09C-2714770D6B77}" srcOrd="1" destOrd="0" presId="urn:microsoft.com/office/officeart/2005/8/layout/list1"/>
    <dgm:cxn modelId="{EC016A48-D1E3-354C-8E5F-22142882F9F6}" type="presOf" srcId="{FE15A15E-998E-439D-A7B5-B64AEB52ECEE}" destId="{CB3FEFD9-D125-6F4F-94FA-968FC2B34848}" srcOrd="0" destOrd="0" presId="urn:microsoft.com/office/officeart/2005/8/layout/list1"/>
    <dgm:cxn modelId="{81360C5F-F32A-41EF-AFE4-E518DFC2AE4B}" srcId="{54D48112-7178-406F-896B-5762B666468B}" destId="{FE15A15E-998E-439D-A7B5-B64AEB52ECEE}" srcOrd="0" destOrd="0" parTransId="{55851243-4C42-4874-99F6-2793206BA1F4}" sibTransId="{F1C29CF6-8C94-44E0-8F85-888339D4B22E}"/>
    <dgm:cxn modelId="{EE233A78-9CB9-334C-833E-1073DEDB722C}" type="presOf" srcId="{5238CE41-6823-4815-9757-78E0F88620DC}" destId="{6E20C724-65D0-5E42-8806-22FD386B77F2}" srcOrd="0" destOrd="2" presId="urn:microsoft.com/office/officeart/2005/8/layout/list1"/>
    <dgm:cxn modelId="{DD78C58A-9841-C549-856E-E72BD5E1594F}" type="presOf" srcId="{4F3C2164-B821-4206-B78B-01313A6F05DE}" destId="{1F5EDAF8-C4D5-F240-98E0-92A81EABE1FD}" srcOrd="0" destOrd="0" presId="urn:microsoft.com/office/officeart/2005/8/layout/list1"/>
    <dgm:cxn modelId="{3A29538D-8790-4C13-82C2-DCB222DEECF9}" srcId="{4F3C2164-B821-4206-B78B-01313A6F05DE}" destId="{068C409C-38CF-4B20-AAFA-125F96B32CB4}" srcOrd="3" destOrd="0" parTransId="{52D73583-CCA8-4A92-9392-A0F5358771B2}" sibTransId="{00504FCA-0C65-4888-9F2D-0B0D57B2C522}"/>
    <dgm:cxn modelId="{942B9B8D-47D5-46F3-97A5-F9C8C5A6849F}" srcId="{54D48112-7178-406F-896B-5762B666468B}" destId="{CF820604-00BE-4C25-8EA4-05D6E09588A5}" srcOrd="3" destOrd="0" parTransId="{78D7D817-DDF8-49C5-873C-F0600FDB80FD}" sibTransId="{A5EC1EDA-5A12-4349-8AAA-D0B3912C7CD0}"/>
    <dgm:cxn modelId="{3852FC91-47B9-C142-913E-E0343CCF7F2F}" type="presOf" srcId="{89FA15C4-554B-402F-B119-484474E3EE2F}" destId="{6E20C724-65D0-5E42-8806-22FD386B77F2}" srcOrd="0" destOrd="1" presId="urn:microsoft.com/office/officeart/2005/8/layout/list1"/>
    <dgm:cxn modelId="{79B724A3-6B12-43A9-A730-80D3CD4C9B4C}" srcId="{54D48112-7178-406F-896B-5762B666468B}" destId="{5A900B11-B1D5-401F-9EA3-1401A061FBA9}" srcOrd="2" destOrd="0" parTransId="{30786CA5-B1E1-40E7-9191-F4E21BCBE2F5}" sibTransId="{BDA3DB8D-05C2-4F87-A933-E18C493604D8}"/>
    <dgm:cxn modelId="{F56E48C3-453A-8642-93A9-C1C21D155142}" type="presOf" srcId="{068C409C-38CF-4B20-AAFA-125F96B32CB4}" destId="{6E20C724-65D0-5E42-8806-22FD386B77F2}" srcOrd="0" destOrd="3" presId="urn:microsoft.com/office/officeart/2005/8/layout/list1"/>
    <dgm:cxn modelId="{8CE071C5-FC00-264F-8F8F-5CEA9551D9B5}" type="presOf" srcId="{5A900B11-B1D5-401F-9EA3-1401A061FBA9}" destId="{CB3FEFD9-D125-6F4F-94FA-968FC2B34848}" srcOrd="0" destOrd="2" presId="urn:microsoft.com/office/officeart/2005/8/layout/list1"/>
    <dgm:cxn modelId="{184391C9-9027-734C-B24A-C55B89083690}" type="presOf" srcId="{4F3C2164-B821-4206-B78B-01313A6F05DE}" destId="{02972DFA-B8B0-8F49-80B0-C99B893F2C36}" srcOrd="1" destOrd="0" presId="urn:microsoft.com/office/officeart/2005/8/layout/list1"/>
    <dgm:cxn modelId="{D3FBE9CB-EC7E-4350-9CB9-DF0C570BA270}" srcId="{54D48112-7178-406F-896B-5762B666468B}" destId="{6267FA99-78AC-4703-ABAF-84E81D5DFEF2}" srcOrd="1" destOrd="0" parTransId="{CAD6E23E-4D84-4B02-BE50-39620697490A}" sibTransId="{1BBB192F-1DBC-4138-B48F-69AFE4CDB1B3}"/>
    <dgm:cxn modelId="{14FE9BE1-9BD3-0D4D-9C5A-3CF5CFA27EA6}" type="presOf" srcId="{3CD228ED-41B5-4F36-9292-4A89F8F767B2}" destId="{6E20C724-65D0-5E42-8806-22FD386B77F2}" srcOrd="0" destOrd="0" presId="urn:microsoft.com/office/officeart/2005/8/layout/list1"/>
    <dgm:cxn modelId="{509B00E9-9DB3-4443-833A-0A512F3CFD62}" srcId="{4F3C2164-B821-4206-B78B-01313A6F05DE}" destId="{89FA15C4-554B-402F-B119-484474E3EE2F}" srcOrd="1" destOrd="0" parTransId="{FD6DE5B0-BFCF-4FC8-89E3-0AD667289AA8}" sibTransId="{9A901D54-879D-4932-B5F6-7F49372536B5}"/>
    <dgm:cxn modelId="{64126AF3-1AF8-4A3D-8C20-E271E90DDCC7}" srcId="{B3902934-F254-4AEA-90CF-BE4028201145}" destId="{54D48112-7178-406F-896B-5762B666468B}" srcOrd="1" destOrd="0" parTransId="{389C4A1A-3439-4048-AB97-0F13F46B4DB8}" sibTransId="{9CEAA4B7-604C-476A-B469-0079F40D24BE}"/>
    <dgm:cxn modelId="{2C5A21F6-4C7C-5040-B250-FFE0A7E9DF8D}" type="presOf" srcId="{CF820604-00BE-4C25-8EA4-05D6E09588A5}" destId="{CB3FEFD9-D125-6F4F-94FA-968FC2B34848}" srcOrd="0" destOrd="3" presId="urn:microsoft.com/office/officeart/2005/8/layout/list1"/>
    <dgm:cxn modelId="{1C0370F7-9BFA-4345-A805-2B919EE65E69}" srcId="{B3902934-F254-4AEA-90CF-BE4028201145}" destId="{4F3C2164-B821-4206-B78B-01313A6F05DE}" srcOrd="0" destOrd="0" parTransId="{CBAA8159-EC1C-46D3-AFBC-DC288978BB78}" sibTransId="{0A19FF04-C109-430D-8421-CCD4DC142B94}"/>
    <dgm:cxn modelId="{C46543F8-1133-0249-BD38-5C1DAE8A824F}" type="presOf" srcId="{6267FA99-78AC-4703-ABAF-84E81D5DFEF2}" destId="{CB3FEFD9-D125-6F4F-94FA-968FC2B34848}" srcOrd="0" destOrd="1" presId="urn:microsoft.com/office/officeart/2005/8/layout/list1"/>
    <dgm:cxn modelId="{C22079FF-2F77-4F6E-B0D3-985289AC5911}" srcId="{4F3C2164-B821-4206-B78B-01313A6F05DE}" destId="{5238CE41-6823-4815-9757-78E0F88620DC}" srcOrd="2" destOrd="0" parTransId="{6FDCA588-E0A1-4D47-A4C2-8501C3340C16}" sibTransId="{736963CD-7DCC-4E1E-A4EA-5B1AEB40DAE7}"/>
    <dgm:cxn modelId="{337E7A3B-1366-624B-8577-61F79E7CBB99}" type="presParOf" srcId="{4F64A0BF-447C-714A-9D77-394AE4F6A43A}" destId="{9B980853-2025-E044-B6CE-1D971BC5BCBB}" srcOrd="0" destOrd="0" presId="urn:microsoft.com/office/officeart/2005/8/layout/list1"/>
    <dgm:cxn modelId="{567C5382-83B0-5947-BC03-5CF8E41B9D1B}" type="presParOf" srcId="{9B980853-2025-E044-B6CE-1D971BC5BCBB}" destId="{1F5EDAF8-C4D5-F240-98E0-92A81EABE1FD}" srcOrd="0" destOrd="0" presId="urn:microsoft.com/office/officeart/2005/8/layout/list1"/>
    <dgm:cxn modelId="{A7F3DE31-3911-E64E-9C25-17F7FDDD65B4}" type="presParOf" srcId="{9B980853-2025-E044-B6CE-1D971BC5BCBB}" destId="{02972DFA-B8B0-8F49-80B0-C99B893F2C36}" srcOrd="1" destOrd="0" presId="urn:microsoft.com/office/officeart/2005/8/layout/list1"/>
    <dgm:cxn modelId="{2BAB2AB0-DE39-664E-8D8E-A910E1A04EEA}" type="presParOf" srcId="{4F64A0BF-447C-714A-9D77-394AE4F6A43A}" destId="{01A8AB1A-5E3A-0241-ACC5-4CA2C5C269BD}" srcOrd="1" destOrd="0" presId="urn:microsoft.com/office/officeart/2005/8/layout/list1"/>
    <dgm:cxn modelId="{58F2E561-CE73-524F-B743-9DA87555A669}" type="presParOf" srcId="{4F64A0BF-447C-714A-9D77-394AE4F6A43A}" destId="{6E20C724-65D0-5E42-8806-22FD386B77F2}" srcOrd="2" destOrd="0" presId="urn:microsoft.com/office/officeart/2005/8/layout/list1"/>
    <dgm:cxn modelId="{7C024880-247A-5E4A-8C49-04B937F64A42}" type="presParOf" srcId="{4F64A0BF-447C-714A-9D77-394AE4F6A43A}" destId="{A8822352-FB30-744B-B5BA-77988E417B34}" srcOrd="3" destOrd="0" presId="urn:microsoft.com/office/officeart/2005/8/layout/list1"/>
    <dgm:cxn modelId="{8FF6EFA3-A1E0-9D46-AA4B-B2AE9E094ACC}" type="presParOf" srcId="{4F64A0BF-447C-714A-9D77-394AE4F6A43A}" destId="{10F10943-11CC-0449-9848-77AC4B09D39B}" srcOrd="4" destOrd="0" presId="urn:microsoft.com/office/officeart/2005/8/layout/list1"/>
    <dgm:cxn modelId="{294FEBBE-30A0-F24A-BE49-C19292E4B100}" type="presParOf" srcId="{10F10943-11CC-0449-9848-77AC4B09D39B}" destId="{AB66BBDC-CB70-8E41-87B7-687230E1426F}" srcOrd="0" destOrd="0" presId="urn:microsoft.com/office/officeart/2005/8/layout/list1"/>
    <dgm:cxn modelId="{06DCD18A-7FAA-AD46-BA91-C354BF21E813}" type="presParOf" srcId="{10F10943-11CC-0449-9848-77AC4B09D39B}" destId="{B3948290-28A0-C048-A09C-2714770D6B77}" srcOrd="1" destOrd="0" presId="urn:microsoft.com/office/officeart/2005/8/layout/list1"/>
    <dgm:cxn modelId="{CDAD5E94-A87D-994A-896A-51BE32D34C20}" type="presParOf" srcId="{4F64A0BF-447C-714A-9D77-394AE4F6A43A}" destId="{90DF996B-56E9-A349-B784-460E58246C76}" srcOrd="5" destOrd="0" presId="urn:microsoft.com/office/officeart/2005/8/layout/list1"/>
    <dgm:cxn modelId="{AB32C49D-21E8-2744-B813-091582CF0BE5}" type="presParOf" srcId="{4F64A0BF-447C-714A-9D77-394AE4F6A43A}" destId="{CB3FEFD9-D125-6F4F-94FA-968FC2B3484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6A99082-0681-444D-B5A0-C6604F8A6989}" type="doc">
      <dgm:prSet loTypeId="urn:microsoft.com/office/officeart/2005/8/layout/gear1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011D496-A71F-47FC-8829-6495C8F8B968}">
      <dgm:prSet/>
      <dgm:spPr/>
      <dgm:t>
        <a:bodyPr/>
        <a:lstStyle/>
        <a:p>
          <a:r>
            <a:rPr lang="en-US"/>
            <a:t>Listen</a:t>
          </a:r>
          <a:endParaRPr lang="en-US" dirty="0"/>
        </a:p>
      </dgm:t>
    </dgm:pt>
    <dgm:pt modelId="{0442CCAE-F35D-4461-92BD-B0D8BDF450DA}" type="parTrans" cxnId="{62E9B894-4345-458A-B1B2-0DBEF2471D51}">
      <dgm:prSet/>
      <dgm:spPr/>
      <dgm:t>
        <a:bodyPr/>
        <a:lstStyle/>
        <a:p>
          <a:endParaRPr lang="en-US"/>
        </a:p>
      </dgm:t>
    </dgm:pt>
    <dgm:pt modelId="{0D83A688-81F7-4666-A332-2EFC8A706F4F}" type="sibTrans" cxnId="{62E9B894-4345-458A-B1B2-0DBEF2471D51}">
      <dgm:prSet/>
      <dgm:spPr/>
      <dgm:t>
        <a:bodyPr/>
        <a:lstStyle/>
        <a:p>
          <a:endParaRPr lang="en-US"/>
        </a:p>
      </dgm:t>
    </dgm:pt>
    <dgm:pt modelId="{556AFBBD-9780-4384-BC64-87AB1E7B3F85}">
      <dgm:prSet/>
      <dgm:spPr/>
      <dgm:t>
        <a:bodyPr/>
        <a:lstStyle/>
        <a:p>
          <a:r>
            <a:rPr lang="en-US" dirty="0"/>
            <a:t>Document</a:t>
          </a:r>
        </a:p>
      </dgm:t>
    </dgm:pt>
    <dgm:pt modelId="{AFF9EF57-F342-47F8-80DE-3BACE8706714}" type="parTrans" cxnId="{02F99F0E-84AD-4188-AE1E-F7CCA27FBB82}">
      <dgm:prSet/>
      <dgm:spPr/>
      <dgm:t>
        <a:bodyPr/>
        <a:lstStyle/>
        <a:p>
          <a:endParaRPr lang="en-US"/>
        </a:p>
      </dgm:t>
    </dgm:pt>
    <dgm:pt modelId="{1263616B-DB53-438F-ACCD-993B40A00DEA}" type="sibTrans" cxnId="{02F99F0E-84AD-4188-AE1E-F7CCA27FBB82}">
      <dgm:prSet/>
      <dgm:spPr/>
      <dgm:t>
        <a:bodyPr/>
        <a:lstStyle/>
        <a:p>
          <a:endParaRPr lang="en-US"/>
        </a:p>
      </dgm:t>
    </dgm:pt>
    <dgm:pt modelId="{D7749DC8-F7AE-49BA-B471-8E70606CF364}">
      <dgm:prSet/>
      <dgm:spPr/>
      <dgm:t>
        <a:bodyPr/>
        <a:lstStyle/>
        <a:p>
          <a:r>
            <a:rPr lang="en-US" dirty="0"/>
            <a:t>Convene</a:t>
          </a:r>
        </a:p>
      </dgm:t>
    </dgm:pt>
    <dgm:pt modelId="{4481C159-B4DE-43EA-B15C-2C9C683C46D7}" type="parTrans" cxnId="{D29A54D5-D543-4F18-B5EF-D924C32EED84}">
      <dgm:prSet/>
      <dgm:spPr/>
      <dgm:t>
        <a:bodyPr/>
        <a:lstStyle/>
        <a:p>
          <a:endParaRPr lang="en-US"/>
        </a:p>
      </dgm:t>
    </dgm:pt>
    <dgm:pt modelId="{B64D67CB-1659-41F9-9320-B542FA3DE088}" type="sibTrans" cxnId="{D29A54D5-D543-4F18-B5EF-D924C32EED84}">
      <dgm:prSet/>
      <dgm:spPr/>
      <dgm:t>
        <a:bodyPr/>
        <a:lstStyle/>
        <a:p>
          <a:endParaRPr lang="en-US"/>
        </a:p>
      </dgm:t>
    </dgm:pt>
    <dgm:pt modelId="{24FB7002-427D-3B4E-BB53-F0985166806D}" type="pres">
      <dgm:prSet presAssocID="{C6A99082-0681-444D-B5A0-C6604F8A698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E82FC66-014A-5648-9A23-DDA0D4022D47}" type="pres">
      <dgm:prSet presAssocID="{7011D496-A71F-47FC-8829-6495C8F8B968}" presName="gear1" presStyleLbl="node1" presStyleIdx="0" presStyleCnt="3">
        <dgm:presLayoutVars>
          <dgm:chMax val="1"/>
          <dgm:bulletEnabled val="1"/>
        </dgm:presLayoutVars>
      </dgm:prSet>
      <dgm:spPr/>
    </dgm:pt>
    <dgm:pt modelId="{2E1B9D48-FE62-B24A-A209-BBD888C355DE}" type="pres">
      <dgm:prSet presAssocID="{7011D496-A71F-47FC-8829-6495C8F8B968}" presName="gear1srcNode" presStyleLbl="node1" presStyleIdx="0" presStyleCnt="3"/>
      <dgm:spPr/>
    </dgm:pt>
    <dgm:pt modelId="{F2F094EF-2D30-714D-941C-14F4F559C808}" type="pres">
      <dgm:prSet presAssocID="{7011D496-A71F-47FC-8829-6495C8F8B968}" presName="gear1dstNode" presStyleLbl="node1" presStyleIdx="0" presStyleCnt="3"/>
      <dgm:spPr/>
    </dgm:pt>
    <dgm:pt modelId="{D67A5EF4-4385-224D-B058-90B1B91F5678}" type="pres">
      <dgm:prSet presAssocID="{556AFBBD-9780-4384-BC64-87AB1E7B3F85}" presName="gear2" presStyleLbl="node1" presStyleIdx="1" presStyleCnt="3">
        <dgm:presLayoutVars>
          <dgm:chMax val="1"/>
          <dgm:bulletEnabled val="1"/>
        </dgm:presLayoutVars>
      </dgm:prSet>
      <dgm:spPr/>
    </dgm:pt>
    <dgm:pt modelId="{0EFA8A6F-1018-ED43-A985-A2224849DCC0}" type="pres">
      <dgm:prSet presAssocID="{556AFBBD-9780-4384-BC64-87AB1E7B3F85}" presName="gear2srcNode" presStyleLbl="node1" presStyleIdx="1" presStyleCnt="3"/>
      <dgm:spPr/>
    </dgm:pt>
    <dgm:pt modelId="{82300D3F-DB07-8242-BCC9-3E37692A3D83}" type="pres">
      <dgm:prSet presAssocID="{556AFBBD-9780-4384-BC64-87AB1E7B3F85}" presName="gear2dstNode" presStyleLbl="node1" presStyleIdx="1" presStyleCnt="3"/>
      <dgm:spPr/>
    </dgm:pt>
    <dgm:pt modelId="{1E29556F-76EE-9544-81A5-7DE99396FB0B}" type="pres">
      <dgm:prSet presAssocID="{D7749DC8-F7AE-49BA-B471-8E70606CF364}" presName="gear3" presStyleLbl="node1" presStyleIdx="2" presStyleCnt="3"/>
      <dgm:spPr/>
    </dgm:pt>
    <dgm:pt modelId="{DE5F49B4-EB78-1B49-92C0-5F64C367D935}" type="pres">
      <dgm:prSet presAssocID="{D7749DC8-F7AE-49BA-B471-8E70606CF36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D011312-0325-4D48-9BB0-DE1F9CD1B9B5}" type="pres">
      <dgm:prSet presAssocID="{D7749DC8-F7AE-49BA-B471-8E70606CF364}" presName="gear3srcNode" presStyleLbl="node1" presStyleIdx="2" presStyleCnt="3"/>
      <dgm:spPr/>
    </dgm:pt>
    <dgm:pt modelId="{7E1DC303-2D87-6A43-8A74-BAF624411E48}" type="pres">
      <dgm:prSet presAssocID="{D7749DC8-F7AE-49BA-B471-8E70606CF364}" presName="gear3dstNode" presStyleLbl="node1" presStyleIdx="2" presStyleCnt="3"/>
      <dgm:spPr/>
    </dgm:pt>
    <dgm:pt modelId="{B5069AC5-56B1-9E4E-A86D-1F851770E783}" type="pres">
      <dgm:prSet presAssocID="{0D83A688-81F7-4666-A332-2EFC8A706F4F}" presName="connector1" presStyleLbl="sibTrans2D1" presStyleIdx="0" presStyleCnt="3"/>
      <dgm:spPr/>
    </dgm:pt>
    <dgm:pt modelId="{93CE50D8-3DBE-D942-92C5-DDF30857AF61}" type="pres">
      <dgm:prSet presAssocID="{1263616B-DB53-438F-ACCD-993B40A00DEA}" presName="connector2" presStyleLbl="sibTrans2D1" presStyleIdx="1" presStyleCnt="3"/>
      <dgm:spPr/>
    </dgm:pt>
    <dgm:pt modelId="{C5CC65BF-1B2C-4F4B-8173-A56A1C615660}" type="pres">
      <dgm:prSet presAssocID="{B64D67CB-1659-41F9-9320-B542FA3DE088}" presName="connector3" presStyleLbl="sibTrans2D1" presStyleIdx="2" presStyleCnt="3"/>
      <dgm:spPr/>
    </dgm:pt>
  </dgm:ptLst>
  <dgm:cxnLst>
    <dgm:cxn modelId="{02F99F0E-84AD-4188-AE1E-F7CCA27FBB82}" srcId="{C6A99082-0681-444D-B5A0-C6604F8A6989}" destId="{556AFBBD-9780-4384-BC64-87AB1E7B3F85}" srcOrd="1" destOrd="0" parTransId="{AFF9EF57-F342-47F8-80DE-3BACE8706714}" sibTransId="{1263616B-DB53-438F-ACCD-993B40A00DEA}"/>
    <dgm:cxn modelId="{8C3F3C10-B30C-6E44-857B-82C68AFEFD7E}" type="presOf" srcId="{D7749DC8-F7AE-49BA-B471-8E70606CF364}" destId="{7E1DC303-2D87-6A43-8A74-BAF624411E48}" srcOrd="3" destOrd="0" presId="urn:microsoft.com/office/officeart/2005/8/layout/gear1"/>
    <dgm:cxn modelId="{ACB11411-7FC5-5D42-946D-897696D86E1E}" type="presOf" srcId="{7011D496-A71F-47FC-8829-6495C8F8B968}" destId="{F2F094EF-2D30-714D-941C-14F4F559C808}" srcOrd="2" destOrd="0" presId="urn:microsoft.com/office/officeart/2005/8/layout/gear1"/>
    <dgm:cxn modelId="{EB72EC13-9D28-E948-8F93-A4E5EE77C973}" type="presOf" srcId="{7011D496-A71F-47FC-8829-6495C8F8B968}" destId="{2E1B9D48-FE62-B24A-A209-BBD888C355DE}" srcOrd="1" destOrd="0" presId="urn:microsoft.com/office/officeart/2005/8/layout/gear1"/>
    <dgm:cxn modelId="{A3DAD315-4419-524B-BF6A-1F2FBB7BF7B3}" type="presOf" srcId="{D7749DC8-F7AE-49BA-B471-8E70606CF364}" destId="{DE5F49B4-EB78-1B49-92C0-5F64C367D935}" srcOrd="1" destOrd="0" presId="urn:microsoft.com/office/officeart/2005/8/layout/gear1"/>
    <dgm:cxn modelId="{C4AEA024-92C7-6B4D-A8E0-6C0E09E4FF69}" type="presOf" srcId="{556AFBBD-9780-4384-BC64-87AB1E7B3F85}" destId="{D67A5EF4-4385-224D-B058-90B1B91F5678}" srcOrd="0" destOrd="0" presId="urn:microsoft.com/office/officeart/2005/8/layout/gear1"/>
    <dgm:cxn modelId="{A30A5F36-70DF-BA4C-8BAB-BA86732308DF}" type="presOf" srcId="{C6A99082-0681-444D-B5A0-C6604F8A6989}" destId="{24FB7002-427D-3B4E-BB53-F0985166806D}" srcOrd="0" destOrd="0" presId="urn:microsoft.com/office/officeart/2005/8/layout/gear1"/>
    <dgm:cxn modelId="{7F1D6169-36F8-AA41-9066-BB0BFF37E837}" type="presOf" srcId="{556AFBBD-9780-4384-BC64-87AB1E7B3F85}" destId="{0EFA8A6F-1018-ED43-A985-A2224849DCC0}" srcOrd="1" destOrd="0" presId="urn:microsoft.com/office/officeart/2005/8/layout/gear1"/>
    <dgm:cxn modelId="{3DE54073-EFEC-5543-B1E1-D5A7A423F754}" type="presOf" srcId="{B64D67CB-1659-41F9-9320-B542FA3DE088}" destId="{C5CC65BF-1B2C-4F4B-8173-A56A1C615660}" srcOrd="0" destOrd="0" presId="urn:microsoft.com/office/officeart/2005/8/layout/gear1"/>
    <dgm:cxn modelId="{8C944278-D67F-384B-A550-61D8A635EC2E}" type="presOf" srcId="{1263616B-DB53-438F-ACCD-993B40A00DEA}" destId="{93CE50D8-3DBE-D942-92C5-DDF30857AF61}" srcOrd="0" destOrd="0" presId="urn:microsoft.com/office/officeart/2005/8/layout/gear1"/>
    <dgm:cxn modelId="{62E9B894-4345-458A-B1B2-0DBEF2471D51}" srcId="{C6A99082-0681-444D-B5A0-C6604F8A6989}" destId="{7011D496-A71F-47FC-8829-6495C8F8B968}" srcOrd="0" destOrd="0" parTransId="{0442CCAE-F35D-4461-92BD-B0D8BDF450DA}" sibTransId="{0D83A688-81F7-4666-A332-2EFC8A706F4F}"/>
    <dgm:cxn modelId="{C0C9C89C-9C19-7448-95EB-53D3641D7F4D}" type="presOf" srcId="{D7749DC8-F7AE-49BA-B471-8E70606CF364}" destId="{8D011312-0325-4D48-9BB0-DE1F9CD1B9B5}" srcOrd="2" destOrd="0" presId="urn:microsoft.com/office/officeart/2005/8/layout/gear1"/>
    <dgm:cxn modelId="{0138CB9F-8F02-F14F-A8EF-4C1851208E45}" type="presOf" srcId="{D7749DC8-F7AE-49BA-B471-8E70606CF364}" destId="{1E29556F-76EE-9544-81A5-7DE99396FB0B}" srcOrd="0" destOrd="0" presId="urn:microsoft.com/office/officeart/2005/8/layout/gear1"/>
    <dgm:cxn modelId="{48C17ABC-BCE2-084E-A420-F7CAF1F51479}" type="presOf" srcId="{0D83A688-81F7-4666-A332-2EFC8A706F4F}" destId="{B5069AC5-56B1-9E4E-A86D-1F851770E783}" srcOrd="0" destOrd="0" presId="urn:microsoft.com/office/officeart/2005/8/layout/gear1"/>
    <dgm:cxn modelId="{01192CC0-5BF6-1840-A6E3-45E1F7100352}" type="presOf" srcId="{7011D496-A71F-47FC-8829-6495C8F8B968}" destId="{3E82FC66-014A-5648-9A23-DDA0D4022D47}" srcOrd="0" destOrd="0" presId="urn:microsoft.com/office/officeart/2005/8/layout/gear1"/>
    <dgm:cxn modelId="{D29A54D5-D543-4F18-B5EF-D924C32EED84}" srcId="{C6A99082-0681-444D-B5A0-C6604F8A6989}" destId="{D7749DC8-F7AE-49BA-B471-8E70606CF364}" srcOrd="2" destOrd="0" parTransId="{4481C159-B4DE-43EA-B15C-2C9C683C46D7}" sibTransId="{B64D67CB-1659-41F9-9320-B542FA3DE088}"/>
    <dgm:cxn modelId="{3AF5E4E2-58C4-A843-9505-5A9714BBA987}" type="presOf" srcId="{556AFBBD-9780-4384-BC64-87AB1E7B3F85}" destId="{82300D3F-DB07-8242-BCC9-3E37692A3D83}" srcOrd="2" destOrd="0" presId="urn:microsoft.com/office/officeart/2005/8/layout/gear1"/>
    <dgm:cxn modelId="{6E71DA4B-FBDB-4F46-AA9C-DCCA376889EF}" type="presParOf" srcId="{24FB7002-427D-3B4E-BB53-F0985166806D}" destId="{3E82FC66-014A-5648-9A23-DDA0D4022D47}" srcOrd="0" destOrd="0" presId="urn:microsoft.com/office/officeart/2005/8/layout/gear1"/>
    <dgm:cxn modelId="{FD422936-01CD-854B-9121-D6AFE6F6A440}" type="presParOf" srcId="{24FB7002-427D-3B4E-BB53-F0985166806D}" destId="{2E1B9D48-FE62-B24A-A209-BBD888C355DE}" srcOrd="1" destOrd="0" presId="urn:microsoft.com/office/officeart/2005/8/layout/gear1"/>
    <dgm:cxn modelId="{FE93A5E5-E6D4-CF46-83F0-107D9668C79A}" type="presParOf" srcId="{24FB7002-427D-3B4E-BB53-F0985166806D}" destId="{F2F094EF-2D30-714D-941C-14F4F559C808}" srcOrd="2" destOrd="0" presId="urn:microsoft.com/office/officeart/2005/8/layout/gear1"/>
    <dgm:cxn modelId="{95FC4352-D6B0-E34C-82E2-2C275CC687A0}" type="presParOf" srcId="{24FB7002-427D-3B4E-BB53-F0985166806D}" destId="{D67A5EF4-4385-224D-B058-90B1B91F5678}" srcOrd="3" destOrd="0" presId="urn:microsoft.com/office/officeart/2005/8/layout/gear1"/>
    <dgm:cxn modelId="{BA866ACE-EBEF-294B-8BD8-1FD46495E94F}" type="presParOf" srcId="{24FB7002-427D-3B4E-BB53-F0985166806D}" destId="{0EFA8A6F-1018-ED43-A985-A2224849DCC0}" srcOrd="4" destOrd="0" presId="urn:microsoft.com/office/officeart/2005/8/layout/gear1"/>
    <dgm:cxn modelId="{06CC2B82-9134-0B4E-BF14-0AB368DBFB5A}" type="presParOf" srcId="{24FB7002-427D-3B4E-BB53-F0985166806D}" destId="{82300D3F-DB07-8242-BCC9-3E37692A3D83}" srcOrd="5" destOrd="0" presId="urn:microsoft.com/office/officeart/2005/8/layout/gear1"/>
    <dgm:cxn modelId="{FE70D80E-9630-874D-88F0-98C7A9621442}" type="presParOf" srcId="{24FB7002-427D-3B4E-BB53-F0985166806D}" destId="{1E29556F-76EE-9544-81A5-7DE99396FB0B}" srcOrd="6" destOrd="0" presId="urn:microsoft.com/office/officeart/2005/8/layout/gear1"/>
    <dgm:cxn modelId="{1BD60DCE-D768-5B48-8DD9-9CCCB91762B5}" type="presParOf" srcId="{24FB7002-427D-3B4E-BB53-F0985166806D}" destId="{DE5F49B4-EB78-1B49-92C0-5F64C367D935}" srcOrd="7" destOrd="0" presId="urn:microsoft.com/office/officeart/2005/8/layout/gear1"/>
    <dgm:cxn modelId="{41DD4397-C319-8144-A9AF-99B7E416FB82}" type="presParOf" srcId="{24FB7002-427D-3B4E-BB53-F0985166806D}" destId="{8D011312-0325-4D48-9BB0-DE1F9CD1B9B5}" srcOrd="8" destOrd="0" presId="urn:microsoft.com/office/officeart/2005/8/layout/gear1"/>
    <dgm:cxn modelId="{5B80C005-145A-CB4D-8DA2-04672EB9E2EC}" type="presParOf" srcId="{24FB7002-427D-3B4E-BB53-F0985166806D}" destId="{7E1DC303-2D87-6A43-8A74-BAF624411E48}" srcOrd="9" destOrd="0" presId="urn:microsoft.com/office/officeart/2005/8/layout/gear1"/>
    <dgm:cxn modelId="{EFF65901-2F38-FA4B-B973-0DF2FAD3078C}" type="presParOf" srcId="{24FB7002-427D-3B4E-BB53-F0985166806D}" destId="{B5069AC5-56B1-9E4E-A86D-1F851770E783}" srcOrd="10" destOrd="0" presId="urn:microsoft.com/office/officeart/2005/8/layout/gear1"/>
    <dgm:cxn modelId="{BC553916-CA01-9E43-87A1-21CEC2E0F329}" type="presParOf" srcId="{24FB7002-427D-3B4E-BB53-F0985166806D}" destId="{93CE50D8-3DBE-D942-92C5-DDF30857AF61}" srcOrd="11" destOrd="0" presId="urn:microsoft.com/office/officeart/2005/8/layout/gear1"/>
    <dgm:cxn modelId="{E5C9FE75-2ADD-5B46-8F9D-F3FD2F3CC38F}" type="presParOf" srcId="{24FB7002-427D-3B4E-BB53-F0985166806D}" destId="{C5CC65BF-1B2C-4F4B-8173-A56A1C615660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3902934-F254-4AEA-90CF-BE402820114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3C2164-B821-4206-B78B-01313A6F05DE}">
      <dgm:prSet/>
      <dgm:spPr/>
      <dgm:t>
        <a:bodyPr/>
        <a:lstStyle/>
        <a:p>
          <a:r>
            <a:rPr lang="en-US" dirty="0"/>
            <a:t>Host a Collaboration Workshop:</a:t>
          </a:r>
        </a:p>
      </dgm:t>
    </dgm:pt>
    <dgm:pt modelId="{CBAA8159-EC1C-46D3-AFBC-DC288978BB78}" type="parTrans" cxnId="{1C0370F7-9BFA-4345-A805-2B919EE65E69}">
      <dgm:prSet/>
      <dgm:spPr/>
      <dgm:t>
        <a:bodyPr/>
        <a:lstStyle/>
        <a:p>
          <a:endParaRPr lang="en-US"/>
        </a:p>
      </dgm:t>
    </dgm:pt>
    <dgm:pt modelId="{0A19FF04-C109-430D-8421-CCD4DC142B94}" type="sibTrans" cxnId="{1C0370F7-9BFA-4345-A805-2B919EE65E69}">
      <dgm:prSet/>
      <dgm:spPr/>
      <dgm:t>
        <a:bodyPr/>
        <a:lstStyle/>
        <a:p>
          <a:endParaRPr lang="en-US"/>
        </a:p>
      </dgm:t>
    </dgm:pt>
    <dgm:pt modelId="{3CD228ED-41B5-4F36-9292-4A89F8F767B2}">
      <dgm:prSet/>
      <dgm:spPr/>
      <dgm:t>
        <a:bodyPr/>
        <a:lstStyle/>
        <a:p>
          <a:r>
            <a:rPr lang="en-US" dirty="0"/>
            <a:t>At CW-22 </a:t>
          </a:r>
        </a:p>
      </dgm:t>
    </dgm:pt>
    <dgm:pt modelId="{167044E1-61B1-4CE5-9D3B-15D32B14D69B}" type="parTrans" cxnId="{FE4D582A-D60F-417D-8E52-9FF75766F16E}">
      <dgm:prSet/>
      <dgm:spPr/>
      <dgm:t>
        <a:bodyPr/>
        <a:lstStyle/>
        <a:p>
          <a:endParaRPr lang="en-US"/>
        </a:p>
      </dgm:t>
    </dgm:pt>
    <dgm:pt modelId="{6B263381-1507-435F-B1D8-B2B13D0F4E5F}" type="sibTrans" cxnId="{FE4D582A-D60F-417D-8E52-9FF75766F16E}">
      <dgm:prSet/>
      <dgm:spPr/>
      <dgm:t>
        <a:bodyPr/>
        <a:lstStyle/>
        <a:p>
          <a:endParaRPr lang="en-US"/>
        </a:p>
      </dgm:t>
    </dgm:pt>
    <dgm:pt modelId="{54D48112-7178-406F-896B-5762B666468B}">
      <dgm:prSet/>
      <dgm:spPr/>
      <dgm:t>
        <a:bodyPr/>
        <a:lstStyle/>
        <a:p>
          <a:r>
            <a:rPr lang="en-US" dirty="0"/>
            <a:t>The session could include:</a:t>
          </a:r>
        </a:p>
      </dgm:t>
    </dgm:pt>
    <dgm:pt modelId="{389C4A1A-3439-4048-AB97-0F13F46B4DB8}" type="parTrans" cxnId="{64126AF3-1AF8-4A3D-8C20-E271E90DDCC7}">
      <dgm:prSet/>
      <dgm:spPr/>
      <dgm:t>
        <a:bodyPr/>
        <a:lstStyle/>
        <a:p>
          <a:endParaRPr lang="en-US"/>
        </a:p>
      </dgm:t>
    </dgm:pt>
    <dgm:pt modelId="{9CEAA4B7-604C-476A-B469-0079F40D24BE}" type="sibTrans" cxnId="{64126AF3-1AF8-4A3D-8C20-E271E90DDCC7}">
      <dgm:prSet/>
      <dgm:spPr/>
      <dgm:t>
        <a:bodyPr/>
        <a:lstStyle/>
        <a:p>
          <a:endParaRPr lang="en-US"/>
        </a:p>
      </dgm:t>
    </dgm:pt>
    <dgm:pt modelId="{FE15A15E-998E-439D-A7B5-B64AEB52ECEE}">
      <dgm:prSet/>
      <dgm:spPr/>
      <dgm:t>
        <a:bodyPr/>
        <a:lstStyle/>
        <a:p>
          <a:r>
            <a:rPr lang="en-US" dirty="0"/>
            <a:t>Shared user goals for research software</a:t>
          </a:r>
        </a:p>
      </dgm:t>
    </dgm:pt>
    <dgm:pt modelId="{55851243-4C42-4874-99F6-2793206BA1F4}" type="parTrans" cxnId="{81360C5F-F32A-41EF-AFE4-E518DFC2AE4B}">
      <dgm:prSet/>
      <dgm:spPr/>
      <dgm:t>
        <a:bodyPr/>
        <a:lstStyle/>
        <a:p>
          <a:endParaRPr lang="en-US"/>
        </a:p>
      </dgm:t>
    </dgm:pt>
    <dgm:pt modelId="{F1C29CF6-8C94-44E0-8F85-888339D4B22E}" type="sibTrans" cxnId="{81360C5F-F32A-41EF-AFE4-E518DFC2AE4B}">
      <dgm:prSet/>
      <dgm:spPr/>
      <dgm:t>
        <a:bodyPr/>
        <a:lstStyle/>
        <a:p>
          <a:endParaRPr lang="en-US"/>
        </a:p>
      </dgm:t>
    </dgm:pt>
    <dgm:pt modelId="{58DD4E54-95F4-D642-B118-8C122BA3BA61}">
      <dgm:prSet/>
      <dgm:spPr/>
      <dgm:t>
        <a:bodyPr/>
        <a:lstStyle/>
        <a:p>
          <a:endParaRPr lang="en-US" dirty="0"/>
        </a:p>
      </dgm:t>
    </dgm:pt>
    <dgm:pt modelId="{C0354F65-000B-0540-9A48-37532174C8A7}" type="parTrans" cxnId="{DB3059AA-4CBC-1042-8242-7992E4D5C216}">
      <dgm:prSet/>
      <dgm:spPr/>
      <dgm:t>
        <a:bodyPr/>
        <a:lstStyle/>
        <a:p>
          <a:endParaRPr lang="en-US"/>
        </a:p>
      </dgm:t>
    </dgm:pt>
    <dgm:pt modelId="{2FB7DE5C-50C5-7C4F-AEA9-91C24E24C868}" type="sibTrans" cxnId="{DB3059AA-4CBC-1042-8242-7992E4D5C216}">
      <dgm:prSet/>
      <dgm:spPr/>
      <dgm:t>
        <a:bodyPr/>
        <a:lstStyle/>
        <a:p>
          <a:endParaRPr lang="en-US"/>
        </a:p>
      </dgm:t>
    </dgm:pt>
    <dgm:pt modelId="{D87D5E10-923A-B14C-A3A3-C6892E75463A}">
      <dgm:prSet/>
      <dgm:spPr/>
      <dgm:t>
        <a:bodyPr/>
        <a:lstStyle/>
        <a:p>
          <a:r>
            <a:rPr lang="en-US" dirty="0"/>
            <a:t>Metrics used by RSE projects</a:t>
          </a:r>
        </a:p>
      </dgm:t>
    </dgm:pt>
    <dgm:pt modelId="{5C909CA6-D10C-1A4D-BA06-C798F89435C1}" type="parTrans" cxnId="{EBCD577C-697B-344D-8371-075E6BB91B5F}">
      <dgm:prSet/>
      <dgm:spPr/>
      <dgm:t>
        <a:bodyPr/>
        <a:lstStyle/>
        <a:p>
          <a:endParaRPr lang="en-US"/>
        </a:p>
      </dgm:t>
    </dgm:pt>
    <dgm:pt modelId="{F77B6A6D-3B8B-D945-AC22-C22085F956A3}" type="sibTrans" cxnId="{EBCD577C-697B-344D-8371-075E6BB91B5F}">
      <dgm:prSet/>
      <dgm:spPr/>
      <dgm:t>
        <a:bodyPr/>
        <a:lstStyle/>
        <a:p>
          <a:endParaRPr lang="en-US"/>
        </a:p>
      </dgm:t>
    </dgm:pt>
    <dgm:pt modelId="{EAEE244A-8D89-E94C-B999-2FB8B6360257}">
      <dgm:prSet/>
      <dgm:spPr/>
      <dgm:t>
        <a:bodyPr/>
        <a:lstStyle/>
        <a:p>
          <a:r>
            <a:rPr lang="en-US" dirty="0"/>
            <a:t>Best practices for evaluating user outcomes</a:t>
          </a:r>
        </a:p>
      </dgm:t>
    </dgm:pt>
    <dgm:pt modelId="{EE894D91-66F7-C845-A876-E4AE533852CC}" type="parTrans" cxnId="{DCF61FE0-F47A-DB48-917C-F1ADE4C02ABC}">
      <dgm:prSet/>
      <dgm:spPr/>
      <dgm:t>
        <a:bodyPr/>
        <a:lstStyle/>
        <a:p>
          <a:endParaRPr lang="en-US"/>
        </a:p>
      </dgm:t>
    </dgm:pt>
    <dgm:pt modelId="{B9D50833-32C7-C64F-90A6-194E71A7FA3C}" type="sibTrans" cxnId="{DCF61FE0-F47A-DB48-917C-F1ADE4C02ABC}">
      <dgm:prSet/>
      <dgm:spPr/>
      <dgm:t>
        <a:bodyPr/>
        <a:lstStyle/>
        <a:p>
          <a:endParaRPr lang="en-US"/>
        </a:p>
      </dgm:t>
    </dgm:pt>
    <dgm:pt modelId="{4F64A0BF-447C-714A-9D77-394AE4F6A43A}" type="pres">
      <dgm:prSet presAssocID="{B3902934-F254-4AEA-90CF-BE4028201145}" presName="linear" presStyleCnt="0">
        <dgm:presLayoutVars>
          <dgm:dir/>
          <dgm:animLvl val="lvl"/>
          <dgm:resizeHandles val="exact"/>
        </dgm:presLayoutVars>
      </dgm:prSet>
      <dgm:spPr/>
    </dgm:pt>
    <dgm:pt modelId="{9B980853-2025-E044-B6CE-1D971BC5BCBB}" type="pres">
      <dgm:prSet presAssocID="{4F3C2164-B821-4206-B78B-01313A6F05DE}" presName="parentLin" presStyleCnt="0"/>
      <dgm:spPr/>
    </dgm:pt>
    <dgm:pt modelId="{1F5EDAF8-C4D5-F240-98E0-92A81EABE1FD}" type="pres">
      <dgm:prSet presAssocID="{4F3C2164-B821-4206-B78B-01313A6F05DE}" presName="parentLeftMargin" presStyleLbl="node1" presStyleIdx="0" presStyleCnt="2"/>
      <dgm:spPr/>
    </dgm:pt>
    <dgm:pt modelId="{02972DFA-B8B0-8F49-80B0-C99B893F2C36}" type="pres">
      <dgm:prSet presAssocID="{4F3C2164-B821-4206-B78B-01313A6F05DE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1A8AB1A-5E3A-0241-ACC5-4CA2C5C269BD}" type="pres">
      <dgm:prSet presAssocID="{4F3C2164-B821-4206-B78B-01313A6F05DE}" presName="negativeSpace" presStyleCnt="0"/>
      <dgm:spPr/>
    </dgm:pt>
    <dgm:pt modelId="{6E20C724-65D0-5E42-8806-22FD386B77F2}" type="pres">
      <dgm:prSet presAssocID="{4F3C2164-B821-4206-B78B-01313A6F05DE}" presName="childText" presStyleLbl="conFgAcc1" presStyleIdx="0" presStyleCnt="2">
        <dgm:presLayoutVars>
          <dgm:bulletEnabled val="1"/>
        </dgm:presLayoutVars>
      </dgm:prSet>
      <dgm:spPr/>
    </dgm:pt>
    <dgm:pt modelId="{A8822352-FB30-744B-B5BA-77988E417B34}" type="pres">
      <dgm:prSet presAssocID="{0A19FF04-C109-430D-8421-CCD4DC142B94}" presName="spaceBetweenRectangles" presStyleCnt="0"/>
      <dgm:spPr/>
    </dgm:pt>
    <dgm:pt modelId="{10F10943-11CC-0449-9848-77AC4B09D39B}" type="pres">
      <dgm:prSet presAssocID="{54D48112-7178-406F-896B-5762B666468B}" presName="parentLin" presStyleCnt="0"/>
      <dgm:spPr/>
    </dgm:pt>
    <dgm:pt modelId="{AB66BBDC-CB70-8E41-87B7-687230E1426F}" type="pres">
      <dgm:prSet presAssocID="{54D48112-7178-406F-896B-5762B666468B}" presName="parentLeftMargin" presStyleLbl="node1" presStyleIdx="0" presStyleCnt="2"/>
      <dgm:spPr/>
    </dgm:pt>
    <dgm:pt modelId="{B3948290-28A0-C048-A09C-2714770D6B77}" type="pres">
      <dgm:prSet presAssocID="{54D48112-7178-406F-896B-5762B666468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90DF996B-56E9-A349-B784-460E58246C76}" type="pres">
      <dgm:prSet presAssocID="{54D48112-7178-406F-896B-5762B666468B}" presName="negativeSpace" presStyleCnt="0"/>
      <dgm:spPr/>
    </dgm:pt>
    <dgm:pt modelId="{CB3FEFD9-D125-6F4F-94FA-968FC2B34848}" type="pres">
      <dgm:prSet presAssocID="{54D48112-7178-406F-896B-5762B666468B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EFEAD12-87E5-CC4D-85EC-37C09247058F}" type="presOf" srcId="{58DD4E54-95F4-D642-B118-8C122BA3BA61}" destId="{CB3FEFD9-D125-6F4F-94FA-968FC2B34848}" srcOrd="0" destOrd="3" presId="urn:microsoft.com/office/officeart/2005/8/layout/list1"/>
    <dgm:cxn modelId="{591AED15-ADE2-9E40-8C9F-EFBDF10C9148}" type="presOf" srcId="{B3902934-F254-4AEA-90CF-BE4028201145}" destId="{4F64A0BF-447C-714A-9D77-394AE4F6A43A}" srcOrd="0" destOrd="0" presId="urn:microsoft.com/office/officeart/2005/8/layout/list1"/>
    <dgm:cxn modelId="{FA61911D-659C-0748-AAA6-99BC12A5F98C}" type="presOf" srcId="{54D48112-7178-406F-896B-5762B666468B}" destId="{AB66BBDC-CB70-8E41-87B7-687230E1426F}" srcOrd="0" destOrd="0" presId="urn:microsoft.com/office/officeart/2005/8/layout/list1"/>
    <dgm:cxn modelId="{FE4D582A-D60F-417D-8E52-9FF75766F16E}" srcId="{4F3C2164-B821-4206-B78B-01313A6F05DE}" destId="{3CD228ED-41B5-4F36-9292-4A89F8F767B2}" srcOrd="0" destOrd="0" parTransId="{167044E1-61B1-4CE5-9D3B-15D32B14D69B}" sibTransId="{6B263381-1507-435F-B1D8-B2B13D0F4E5F}"/>
    <dgm:cxn modelId="{B6437A43-B6D4-0B47-86FC-33EE4E483E19}" type="presOf" srcId="{54D48112-7178-406F-896B-5762B666468B}" destId="{B3948290-28A0-C048-A09C-2714770D6B77}" srcOrd="1" destOrd="0" presId="urn:microsoft.com/office/officeart/2005/8/layout/list1"/>
    <dgm:cxn modelId="{EC016A48-D1E3-354C-8E5F-22142882F9F6}" type="presOf" srcId="{FE15A15E-998E-439D-A7B5-B64AEB52ECEE}" destId="{CB3FEFD9-D125-6F4F-94FA-968FC2B34848}" srcOrd="0" destOrd="0" presId="urn:microsoft.com/office/officeart/2005/8/layout/list1"/>
    <dgm:cxn modelId="{81360C5F-F32A-41EF-AFE4-E518DFC2AE4B}" srcId="{54D48112-7178-406F-896B-5762B666468B}" destId="{FE15A15E-998E-439D-A7B5-B64AEB52ECEE}" srcOrd="0" destOrd="0" parTransId="{55851243-4C42-4874-99F6-2793206BA1F4}" sibTransId="{F1C29CF6-8C94-44E0-8F85-888339D4B22E}"/>
    <dgm:cxn modelId="{EBCD577C-697B-344D-8371-075E6BB91B5F}" srcId="{54D48112-7178-406F-896B-5762B666468B}" destId="{D87D5E10-923A-B14C-A3A3-C6892E75463A}" srcOrd="1" destOrd="0" parTransId="{5C909CA6-D10C-1A4D-BA06-C798F89435C1}" sibTransId="{F77B6A6D-3B8B-D945-AC22-C22085F956A3}"/>
    <dgm:cxn modelId="{DD78C58A-9841-C549-856E-E72BD5E1594F}" type="presOf" srcId="{4F3C2164-B821-4206-B78B-01313A6F05DE}" destId="{1F5EDAF8-C4D5-F240-98E0-92A81EABE1FD}" srcOrd="0" destOrd="0" presId="urn:microsoft.com/office/officeart/2005/8/layout/list1"/>
    <dgm:cxn modelId="{DB3059AA-4CBC-1042-8242-7992E4D5C216}" srcId="{54D48112-7178-406F-896B-5762B666468B}" destId="{58DD4E54-95F4-D642-B118-8C122BA3BA61}" srcOrd="3" destOrd="0" parTransId="{C0354F65-000B-0540-9A48-37532174C8A7}" sibTransId="{2FB7DE5C-50C5-7C4F-AEA9-91C24E24C868}"/>
    <dgm:cxn modelId="{184391C9-9027-734C-B24A-C55B89083690}" type="presOf" srcId="{4F3C2164-B821-4206-B78B-01313A6F05DE}" destId="{02972DFA-B8B0-8F49-80B0-C99B893F2C36}" srcOrd="1" destOrd="0" presId="urn:microsoft.com/office/officeart/2005/8/layout/list1"/>
    <dgm:cxn modelId="{DCF61FE0-F47A-DB48-917C-F1ADE4C02ABC}" srcId="{54D48112-7178-406F-896B-5762B666468B}" destId="{EAEE244A-8D89-E94C-B999-2FB8B6360257}" srcOrd="2" destOrd="0" parTransId="{EE894D91-66F7-C845-A876-E4AE533852CC}" sibTransId="{B9D50833-32C7-C64F-90A6-194E71A7FA3C}"/>
    <dgm:cxn modelId="{905C63E0-DBBC-844C-A2CE-7EBDD39A5116}" type="presOf" srcId="{D87D5E10-923A-B14C-A3A3-C6892E75463A}" destId="{CB3FEFD9-D125-6F4F-94FA-968FC2B34848}" srcOrd="0" destOrd="1" presId="urn:microsoft.com/office/officeart/2005/8/layout/list1"/>
    <dgm:cxn modelId="{14FE9BE1-9BD3-0D4D-9C5A-3CF5CFA27EA6}" type="presOf" srcId="{3CD228ED-41B5-4F36-9292-4A89F8F767B2}" destId="{6E20C724-65D0-5E42-8806-22FD386B77F2}" srcOrd="0" destOrd="0" presId="urn:microsoft.com/office/officeart/2005/8/layout/list1"/>
    <dgm:cxn modelId="{64126AF3-1AF8-4A3D-8C20-E271E90DDCC7}" srcId="{B3902934-F254-4AEA-90CF-BE4028201145}" destId="{54D48112-7178-406F-896B-5762B666468B}" srcOrd="1" destOrd="0" parTransId="{389C4A1A-3439-4048-AB97-0F13F46B4DB8}" sibTransId="{9CEAA4B7-604C-476A-B469-0079F40D24BE}"/>
    <dgm:cxn modelId="{1C0370F7-9BFA-4345-A805-2B919EE65E69}" srcId="{B3902934-F254-4AEA-90CF-BE4028201145}" destId="{4F3C2164-B821-4206-B78B-01313A6F05DE}" srcOrd="0" destOrd="0" parTransId="{CBAA8159-EC1C-46D3-AFBC-DC288978BB78}" sibTransId="{0A19FF04-C109-430D-8421-CCD4DC142B94}"/>
    <dgm:cxn modelId="{7C10DEF7-A112-2243-8E2D-D9BCE56ED7ED}" type="presOf" srcId="{EAEE244A-8D89-E94C-B999-2FB8B6360257}" destId="{CB3FEFD9-D125-6F4F-94FA-968FC2B34848}" srcOrd="0" destOrd="2" presId="urn:microsoft.com/office/officeart/2005/8/layout/list1"/>
    <dgm:cxn modelId="{337E7A3B-1366-624B-8577-61F79E7CBB99}" type="presParOf" srcId="{4F64A0BF-447C-714A-9D77-394AE4F6A43A}" destId="{9B980853-2025-E044-B6CE-1D971BC5BCBB}" srcOrd="0" destOrd="0" presId="urn:microsoft.com/office/officeart/2005/8/layout/list1"/>
    <dgm:cxn modelId="{567C5382-83B0-5947-BC03-5CF8E41B9D1B}" type="presParOf" srcId="{9B980853-2025-E044-B6CE-1D971BC5BCBB}" destId="{1F5EDAF8-C4D5-F240-98E0-92A81EABE1FD}" srcOrd="0" destOrd="0" presId="urn:microsoft.com/office/officeart/2005/8/layout/list1"/>
    <dgm:cxn modelId="{A7F3DE31-3911-E64E-9C25-17F7FDDD65B4}" type="presParOf" srcId="{9B980853-2025-E044-B6CE-1D971BC5BCBB}" destId="{02972DFA-B8B0-8F49-80B0-C99B893F2C36}" srcOrd="1" destOrd="0" presId="urn:microsoft.com/office/officeart/2005/8/layout/list1"/>
    <dgm:cxn modelId="{2BAB2AB0-DE39-664E-8D8E-A910E1A04EEA}" type="presParOf" srcId="{4F64A0BF-447C-714A-9D77-394AE4F6A43A}" destId="{01A8AB1A-5E3A-0241-ACC5-4CA2C5C269BD}" srcOrd="1" destOrd="0" presId="urn:microsoft.com/office/officeart/2005/8/layout/list1"/>
    <dgm:cxn modelId="{58F2E561-CE73-524F-B743-9DA87555A669}" type="presParOf" srcId="{4F64A0BF-447C-714A-9D77-394AE4F6A43A}" destId="{6E20C724-65D0-5E42-8806-22FD386B77F2}" srcOrd="2" destOrd="0" presId="urn:microsoft.com/office/officeart/2005/8/layout/list1"/>
    <dgm:cxn modelId="{7C024880-247A-5E4A-8C49-04B937F64A42}" type="presParOf" srcId="{4F64A0BF-447C-714A-9D77-394AE4F6A43A}" destId="{A8822352-FB30-744B-B5BA-77988E417B34}" srcOrd="3" destOrd="0" presId="urn:microsoft.com/office/officeart/2005/8/layout/list1"/>
    <dgm:cxn modelId="{8FF6EFA3-A1E0-9D46-AA4B-B2AE9E094ACC}" type="presParOf" srcId="{4F64A0BF-447C-714A-9D77-394AE4F6A43A}" destId="{10F10943-11CC-0449-9848-77AC4B09D39B}" srcOrd="4" destOrd="0" presId="urn:microsoft.com/office/officeart/2005/8/layout/list1"/>
    <dgm:cxn modelId="{294FEBBE-30A0-F24A-BE49-C19292E4B100}" type="presParOf" srcId="{10F10943-11CC-0449-9848-77AC4B09D39B}" destId="{AB66BBDC-CB70-8E41-87B7-687230E1426F}" srcOrd="0" destOrd="0" presId="urn:microsoft.com/office/officeart/2005/8/layout/list1"/>
    <dgm:cxn modelId="{06DCD18A-7FAA-AD46-BA91-C354BF21E813}" type="presParOf" srcId="{10F10943-11CC-0449-9848-77AC4B09D39B}" destId="{B3948290-28A0-C048-A09C-2714770D6B77}" srcOrd="1" destOrd="0" presId="urn:microsoft.com/office/officeart/2005/8/layout/list1"/>
    <dgm:cxn modelId="{CDAD5E94-A87D-994A-896A-51BE32D34C20}" type="presParOf" srcId="{4F64A0BF-447C-714A-9D77-394AE4F6A43A}" destId="{90DF996B-56E9-A349-B784-460E58246C76}" srcOrd="5" destOrd="0" presId="urn:microsoft.com/office/officeart/2005/8/layout/list1"/>
    <dgm:cxn modelId="{AB32C49D-21E8-2744-B813-091582CF0BE5}" type="presParOf" srcId="{4F64A0BF-447C-714A-9D77-394AE4F6A43A}" destId="{CB3FEFD9-D125-6F4F-94FA-968FC2B3484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C6A99082-0681-444D-B5A0-C6604F8A6989}" type="doc">
      <dgm:prSet loTypeId="urn:microsoft.com/office/officeart/2005/8/layout/gear1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011D496-A71F-47FC-8829-6495C8F8B9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Listen</a:t>
          </a:r>
          <a:endParaRPr lang="en-US" dirty="0"/>
        </a:p>
      </dgm:t>
    </dgm:pt>
    <dgm:pt modelId="{0442CCAE-F35D-4461-92BD-B0D8BDF450DA}" type="parTrans" cxnId="{62E9B894-4345-458A-B1B2-0DBEF2471D51}">
      <dgm:prSet/>
      <dgm:spPr/>
      <dgm:t>
        <a:bodyPr/>
        <a:lstStyle/>
        <a:p>
          <a:endParaRPr lang="en-US"/>
        </a:p>
      </dgm:t>
    </dgm:pt>
    <dgm:pt modelId="{0D83A688-81F7-4666-A332-2EFC8A706F4F}" type="sibTrans" cxnId="{62E9B894-4345-458A-B1B2-0DBEF2471D51}">
      <dgm:prSet/>
      <dgm:spPr/>
      <dgm:t>
        <a:bodyPr/>
        <a:lstStyle/>
        <a:p>
          <a:endParaRPr lang="en-US"/>
        </a:p>
      </dgm:t>
    </dgm:pt>
    <dgm:pt modelId="{556AFBBD-9780-4384-BC64-87AB1E7B3F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</a:t>
          </a:r>
        </a:p>
      </dgm:t>
    </dgm:pt>
    <dgm:pt modelId="{AFF9EF57-F342-47F8-80DE-3BACE8706714}" type="parTrans" cxnId="{02F99F0E-84AD-4188-AE1E-F7CCA27FBB82}">
      <dgm:prSet/>
      <dgm:spPr/>
      <dgm:t>
        <a:bodyPr/>
        <a:lstStyle/>
        <a:p>
          <a:endParaRPr lang="en-US"/>
        </a:p>
      </dgm:t>
    </dgm:pt>
    <dgm:pt modelId="{1263616B-DB53-438F-ACCD-993B40A00DEA}" type="sibTrans" cxnId="{02F99F0E-84AD-4188-AE1E-F7CCA27FBB82}">
      <dgm:prSet/>
      <dgm:spPr/>
      <dgm:t>
        <a:bodyPr/>
        <a:lstStyle/>
        <a:p>
          <a:endParaRPr lang="en-US"/>
        </a:p>
      </dgm:t>
    </dgm:pt>
    <dgm:pt modelId="{D7749DC8-F7AE-49BA-B471-8E70606CF3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Convene</a:t>
          </a:r>
        </a:p>
      </dgm:t>
    </dgm:pt>
    <dgm:pt modelId="{4481C159-B4DE-43EA-B15C-2C9C683C46D7}" type="parTrans" cxnId="{D29A54D5-D543-4F18-B5EF-D924C32EED84}">
      <dgm:prSet/>
      <dgm:spPr/>
      <dgm:t>
        <a:bodyPr/>
        <a:lstStyle/>
        <a:p>
          <a:endParaRPr lang="en-US"/>
        </a:p>
      </dgm:t>
    </dgm:pt>
    <dgm:pt modelId="{B64D67CB-1659-41F9-9320-B542FA3DE088}" type="sibTrans" cxnId="{D29A54D5-D543-4F18-B5EF-D924C32EED84}">
      <dgm:prSet/>
      <dgm:spPr/>
      <dgm:t>
        <a:bodyPr/>
        <a:lstStyle/>
        <a:p>
          <a:endParaRPr lang="en-US"/>
        </a:p>
      </dgm:t>
    </dgm:pt>
    <dgm:pt modelId="{24FB7002-427D-3B4E-BB53-F0985166806D}" type="pres">
      <dgm:prSet presAssocID="{C6A99082-0681-444D-B5A0-C6604F8A698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E82FC66-014A-5648-9A23-DDA0D4022D47}" type="pres">
      <dgm:prSet presAssocID="{7011D496-A71F-47FC-8829-6495C8F8B968}" presName="gear1" presStyleLbl="node1" presStyleIdx="0" presStyleCnt="3">
        <dgm:presLayoutVars>
          <dgm:chMax val="1"/>
          <dgm:bulletEnabled val="1"/>
        </dgm:presLayoutVars>
      </dgm:prSet>
      <dgm:spPr/>
    </dgm:pt>
    <dgm:pt modelId="{2E1B9D48-FE62-B24A-A209-BBD888C355DE}" type="pres">
      <dgm:prSet presAssocID="{7011D496-A71F-47FC-8829-6495C8F8B968}" presName="gear1srcNode" presStyleLbl="node1" presStyleIdx="0" presStyleCnt="3"/>
      <dgm:spPr/>
    </dgm:pt>
    <dgm:pt modelId="{F2F094EF-2D30-714D-941C-14F4F559C808}" type="pres">
      <dgm:prSet presAssocID="{7011D496-A71F-47FC-8829-6495C8F8B968}" presName="gear1dstNode" presStyleLbl="node1" presStyleIdx="0" presStyleCnt="3"/>
      <dgm:spPr/>
    </dgm:pt>
    <dgm:pt modelId="{D67A5EF4-4385-224D-B058-90B1B91F5678}" type="pres">
      <dgm:prSet presAssocID="{556AFBBD-9780-4384-BC64-87AB1E7B3F85}" presName="gear2" presStyleLbl="node1" presStyleIdx="1" presStyleCnt="3">
        <dgm:presLayoutVars>
          <dgm:chMax val="1"/>
          <dgm:bulletEnabled val="1"/>
        </dgm:presLayoutVars>
      </dgm:prSet>
      <dgm:spPr/>
    </dgm:pt>
    <dgm:pt modelId="{0EFA8A6F-1018-ED43-A985-A2224849DCC0}" type="pres">
      <dgm:prSet presAssocID="{556AFBBD-9780-4384-BC64-87AB1E7B3F85}" presName="gear2srcNode" presStyleLbl="node1" presStyleIdx="1" presStyleCnt="3"/>
      <dgm:spPr/>
    </dgm:pt>
    <dgm:pt modelId="{82300D3F-DB07-8242-BCC9-3E37692A3D83}" type="pres">
      <dgm:prSet presAssocID="{556AFBBD-9780-4384-BC64-87AB1E7B3F85}" presName="gear2dstNode" presStyleLbl="node1" presStyleIdx="1" presStyleCnt="3"/>
      <dgm:spPr/>
    </dgm:pt>
    <dgm:pt modelId="{1E29556F-76EE-9544-81A5-7DE99396FB0B}" type="pres">
      <dgm:prSet presAssocID="{D7749DC8-F7AE-49BA-B471-8E70606CF364}" presName="gear3" presStyleLbl="node1" presStyleIdx="2" presStyleCnt="3"/>
      <dgm:spPr/>
    </dgm:pt>
    <dgm:pt modelId="{DE5F49B4-EB78-1B49-92C0-5F64C367D935}" type="pres">
      <dgm:prSet presAssocID="{D7749DC8-F7AE-49BA-B471-8E70606CF36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D011312-0325-4D48-9BB0-DE1F9CD1B9B5}" type="pres">
      <dgm:prSet presAssocID="{D7749DC8-F7AE-49BA-B471-8E70606CF364}" presName="gear3srcNode" presStyleLbl="node1" presStyleIdx="2" presStyleCnt="3"/>
      <dgm:spPr/>
    </dgm:pt>
    <dgm:pt modelId="{7E1DC303-2D87-6A43-8A74-BAF624411E48}" type="pres">
      <dgm:prSet presAssocID="{D7749DC8-F7AE-49BA-B471-8E70606CF364}" presName="gear3dstNode" presStyleLbl="node1" presStyleIdx="2" presStyleCnt="3"/>
      <dgm:spPr/>
    </dgm:pt>
    <dgm:pt modelId="{B5069AC5-56B1-9E4E-A86D-1F851770E783}" type="pres">
      <dgm:prSet presAssocID="{0D83A688-81F7-4666-A332-2EFC8A706F4F}" presName="connector1" presStyleLbl="sibTrans2D1" presStyleIdx="0" presStyleCnt="3"/>
      <dgm:spPr/>
    </dgm:pt>
    <dgm:pt modelId="{93CE50D8-3DBE-D942-92C5-DDF30857AF61}" type="pres">
      <dgm:prSet presAssocID="{1263616B-DB53-438F-ACCD-993B40A00DEA}" presName="connector2" presStyleLbl="sibTrans2D1" presStyleIdx="1" presStyleCnt="3"/>
      <dgm:spPr/>
    </dgm:pt>
    <dgm:pt modelId="{C5CC65BF-1B2C-4F4B-8173-A56A1C615660}" type="pres">
      <dgm:prSet presAssocID="{B64D67CB-1659-41F9-9320-B542FA3DE088}" presName="connector3" presStyleLbl="sibTrans2D1" presStyleIdx="2" presStyleCnt="3"/>
      <dgm:spPr/>
    </dgm:pt>
  </dgm:ptLst>
  <dgm:cxnLst>
    <dgm:cxn modelId="{02F99F0E-84AD-4188-AE1E-F7CCA27FBB82}" srcId="{C6A99082-0681-444D-B5A0-C6604F8A6989}" destId="{556AFBBD-9780-4384-BC64-87AB1E7B3F85}" srcOrd="1" destOrd="0" parTransId="{AFF9EF57-F342-47F8-80DE-3BACE8706714}" sibTransId="{1263616B-DB53-438F-ACCD-993B40A00DEA}"/>
    <dgm:cxn modelId="{8C3F3C10-B30C-6E44-857B-82C68AFEFD7E}" type="presOf" srcId="{D7749DC8-F7AE-49BA-B471-8E70606CF364}" destId="{7E1DC303-2D87-6A43-8A74-BAF624411E48}" srcOrd="3" destOrd="0" presId="urn:microsoft.com/office/officeart/2005/8/layout/gear1"/>
    <dgm:cxn modelId="{ACB11411-7FC5-5D42-946D-897696D86E1E}" type="presOf" srcId="{7011D496-A71F-47FC-8829-6495C8F8B968}" destId="{F2F094EF-2D30-714D-941C-14F4F559C808}" srcOrd="2" destOrd="0" presId="urn:microsoft.com/office/officeart/2005/8/layout/gear1"/>
    <dgm:cxn modelId="{EB72EC13-9D28-E948-8F93-A4E5EE77C973}" type="presOf" srcId="{7011D496-A71F-47FC-8829-6495C8F8B968}" destId="{2E1B9D48-FE62-B24A-A209-BBD888C355DE}" srcOrd="1" destOrd="0" presId="urn:microsoft.com/office/officeart/2005/8/layout/gear1"/>
    <dgm:cxn modelId="{A3DAD315-4419-524B-BF6A-1F2FBB7BF7B3}" type="presOf" srcId="{D7749DC8-F7AE-49BA-B471-8E70606CF364}" destId="{DE5F49B4-EB78-1B49-92C0-5F64C367D935}" srcOrd="1" destOrd="0" presId="urn:microsoft.com/office/officeart/2005/8/layout/gear1"/>
    <dgm:cxn modelId="{C4AEA024-92C7-6B4D-A8E0-6C0E09E4FF69}" type="presOf" srcId="{556AFBBD-9780-4384-BC64-87AB1E7B3F85}" destId="{D67A5EF4-4385-224D-B058-90B1B91F5678}" srcOrd="0" destOrd="0" presId="urn:microsoft.com/office/officeart/2005/8/layout/gear1"/>
    <dgm:cxn modelId="{A30A5F36-70DF-BA4C-8BAB-BA86732308DF}" type="presOf" srcId="{C6A99082-0681-444D-B5A0-C6604F8A6989}" destId="{24FB7002-427D-3B4E-BB53-F0985166806D}" srcOrd="0" destOrd="0" presId="urn:microsoft.com/office/officeart/2005/8/layout/gear1"/>
    <dgm:cxn modelId="{7F1D6169-36F8-AA41-9066-BB0BFF37E837}" type="presOf" srcId="{556AFBBD-9780-4384-BC64-87AB1E7B3F85}" destId="{0EFA8A6F-1018-ED43-A985-A2224849DCC0}" srcOrd="1" destOrd="0" presId="urn:microsoft.com/office/officeart/2005/8/layout/gear1"/>
    <dgm:cxn modelId="{3DE54073-EFEC-5543-B1E1-D5A7A423F754}" type="presOf" srcId="{B64D67CB-1659-41F9-9320-B542FA3DE088}" destId="{C5CC65BF-1B2C-4F4B-8173-A56A1C615660}" srcOrd="0" destOrd="0" presId="urn:microsoft.com/office/officeart/2005/8/layout/gear1"/>
    <dgm:cxn modelId="{8C944278-D67F-384B-A550-61D8A635EC2E}" type="presOf" srcId="{1263616B-DB53-438F-ACCD-993B40A00DEA}" destId="{93CE50D8-3DBE-D942-92C5-DDF30857AF61}" srcOrd="0" destOrd="0" presId="urn:microsoft.com/office/officeart/2005/8/layout/gear1"/>
    <dgm:cxn modelId="{62E9B894-4345-458A-B1B2-0DBEF2471D51}" srcId="{C6A99082-0681-444D-B5A0-C6604F8A6989}" destId="{7011D496-A71F-47FC-8829-6495C8F8B968}" srcOrd="0" destOrd="0" parTransId="{0442CCAE-F35D-4461-92BD-B0D8BDF450DA}" sibTransId="{0D83A688-81F7-4666-A332-2EFC8A706F4F}"/>
    <dgm:cxn modelId="{C0C9C89C-9C19-7448-95EB-53D3641D7F4D}" type="presOf" srcId="{D7749DC8-F7AE-49BA-B471-8E70606CF364}" destId="{8D011312-0325-4D48-9BB0-DE1F9CD1B9B5}" srcOrd="2" destOrd="0" presId="urn:microsoft.com/office/officeart/2005/8/layout/gear1"/>
    <dgm:cxn modelId="{0138CB9F-8F02-F14F-A8EF-4C1851208E45}" type="presOf" srcId="{D7749DC8-F7AE-49BA-B471-8E70606CF364}" destId="{1E29556F-76EE-9544-81A5-7DE99396FB0B}" srcOrd="0" destOrd="0" presId="urn:microsoft.com/office/officeart/2005/8/layout/gear1"/>
    <dgm:cxn modelId="{48C17ABC-BCE2-084E-A420-F7CAF1F51479}" type="presOf" srcId="{0D83A688-81F7-4666-A332-2EFC8A706F4F}" destId="{B5069AC5-56B1-9E4E-A86D-1F851770E783}" srcOrd="0" destOrd="0" presId="urn:microsoft.com/office/officeart/2005/8/layout/gear1"/>
    <dgm:cxn modelId="{01192CC0-5BF6-1840-A6E3-45E1F7100352}" type="presOf" srcId="{7011D496-A71F-47FC-8829-6495C8F8B968}" destId="{3E82FC66-014A-5648-9A23-DDA0D4022D47}" srcOrd="0" destOrd="0" presId="urn:microsoft.com/office/officeart/2005/8/layout/gear1"/>
    <dgm:cxn modelId="{D29A54D5-D543-4F18-B5EF-D924C32EED84}" srcId="{C6A99082-0681-444D-B5A0-C6604F8A6989}" destId="{D7749DC8-F7AE-49BA-B471-8E70606CF364}" srcOrd="2" destOrd="0" parTransId="{4481C159-B4DE-43EA-B15C-2C9C683C46D7}" sibTransId="{B64D67CB-1659-41F9-9320-B542FA3DE088}"/>
    <dgm:cxn modelId="{3AF5E4E2-58C4-A843-9505-5A9714BBA987}" type="presOf" srcId="{556AFBBD-9780-4384-BC64-87AB1E7B3F85}" destId="{82300D3F-DB07-8242-BCC9-3E37692A3D83}" srcOrd="2" destOrd="0" presId="urn:microsoft.com/office/officeart/2005/8/layout/gear1"/>
    <dgm:cxn modelId="{6E71DA4B-FBDB-4F46-AA9C-DCCA376889EF}" type="presParOf" srcId="{24FB7002-427D-3B4E-BB53-F0985166806D}" destId="{3E82FC66-014A-5648-9A23-DDA0D4022D47}" srcOrd="0" destOrd="0" presId="urn:microsoft.com/office/officeart/2005/8/layout/gear1"/>
    <dgm:cxn modelId="{FD422936-01CD-854B-9121-D6AFE6F6A440}" type="presParOf" srcId="{24FB7002-427D-3B4E-BB53-F0985166806D}" destId="{2E1B9D48-FE62-B24A-A209-BBD888C355DE}" srcOrd="1" destOrd="0" presId="urn:microsoft.com/office/officeart/2005/8/layout/gear1"/>
    <dgm:cxn modelId="{FE93A5E5-E6D4-CF46-83F0-107D9668C79A}" type="presParOf" srcId="{24FB7002-427D-3B4E-BB53-F0985166806D}" destId="{F2F094EF-2D30-714D-941C-14F4F559C808}" srcOrd="2" destOrd="0" presId="urn:microsoft.com/office/officeart/2005/8/layout/gear1"/>
    <dgm:cxn modelId="{95FC4352-D6B0-E34C-82E2-2C275CC687A0}" type="presParOf" srcId="{24FB7002-427D-3B4E-BB53-F0985166806D}" destId="{D67A5EF4-4385-224D-B058-90B1B91F5678}" srcOrd="3" destOrd="0" presId="urn:microsoft.com/office/officeart/2005/8/layout/gear1"/>
    <dgm:cxn modelId="{BA866ACE-EBEF-294B-8BD8-1FD46495E94F}" type="presParOf" srcId="{24FB7002-427D-3B4E-BB53-F0985166806D}" destId="{0EFA8A6F-1018-ED43-A985-A2224849DCC0}" srcOrd="4" destOrd="0" presId="urn:microsoft.com/office/officeart/2005/8/layout/gear1"/>
    <dgm:cxn modelId="{06CC2B82-9134-0B4E-BF14-0AB368DBFB5A}" type="presParOf" srcId="{24FB7002-427D-3B4E-BB53-F0985166806D}" destId="{82300D3F-DB07-8242-BCC9-3E37692A3D83}" srcOrd="5" destOrd="0" presId="urn:microsoft.com/office/officeart/2005/8/layout/gear1"/>
    <dgm:cxn modelId="{FE70D80E-9630-874D-88F0-98C7A9621442}" type="presParOf" srcId="{24FB7002-427D-3B4E-BB53-F0985166806D}" destId="{1E29556F-76EE-9544-81A5-7DE99396FB0B}" srcOrd="6" destOrd="0" presId="urn:microsoft.com/office/officeart/2005/8/layout/gear1"/>
    <dgm:cxn modelId="{1BD60DCE-D768-5B48-8DD9-9CCCB91762B5}" type="presParOf" srcId="{24FB7002-427D-3B4E-BB53-F0985166806D}" destId="{DE5F49B4-EB78-1B49-92C0-5F64C367D935}" srcOrd="7" destOrd="0" presId="urn:microsoft.com/office/officeart/2005/8/layout/gear1"/>
    <dgm:cxn modelId="{41DD4397-C319-8144-A9AF-99B7E416FB82}" type="presParOf" srcId="{24FB7002-427D-3B4E-BB53-F0985166806D}" destId="{8D011312-0325-4D48-9BB0-DE1F9CD1B9B5}" srcOrd="8" destOrd="0" presId="urn:microsoft.com/office/officeart/2005/8/layout/gear1"/>
    <dgm:cxn modelId="{5B80C005-145A-CB4D-8DA2-04672EB9E2EC}" type="presParOf" srcId="{24FB7002-427D-3B4E-BB53-F0985166806D}" destId="{7E1DC303-2D87-6A43-8A74-BAF624411E48}" srcOrd="9" destOrd="0" presId="urn:microsoft.com/office/officeart/2005/8/layout/gear1"/>
    <dgm:cxn modelId="{EFF65901-2F38-FA4B-B973-0DF2FAD3078C}" type="presParOf" srcId="{24FB7002-427D-3B4E-BB53-F0985166806D}" destId="{B5069AC5-56B1-9E4E-A86D-1F851770E783}" srcOrd="10" destOrd="0" presId="urn:microsoft.com/office/officeart/2005/8/layout/gear1"/>
    <dgm:cxn modelId="{BC553916-CA01-9E43-87A1-21CEC2E0F329}" type="presParOf" srcId="{24FB7002-427D-3B4E-BB53-F0985166806D}" destId="{93CE50D8-3DBE-D942-92C5-DDF30857AF61}" srcOrd="11" destOrd="0" presId="urn:microsoft.com/office/officeart/2005/8/layout/gear1"/>
    <dgm:cxn modelId="{E5C9FE75-2ADD-5B46-8F9D-F3FD2F3CC38F}" type="presParOf" srcId="{24FB7002-427D-3B4E-BB53-F0985166806D}" destId="{C5CC65BF-1B2C-4F4B-8173-A56A1C615660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3902934-F254-4AEA-90CF-BE4028201145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3C2164-B821-4206-B78B-01313A6F05DE}">
      <dgm:prSet/>
      <dgm:spPr/>
      <dgm:t>
        <a:bodyPr/>
        <a:lstStyle/>
        <a:p>
          <a:r>
            <a:rPr lang="en-US" dirty="0"/>
            <a:t>Publish Findings:</a:t>
          </a:r>
        </a:p>
      </dgm:t>
    </dgm:pt>
    <dgm:pt modelId="{CBAA8159-EC1C-46D3-AFBC-DC288978BB78}" type="parTrans" cxnId="{1C0370F7-9BFA-4345-A805-2B919EE65E69}">
      <dgm:prSet/>
      <dgm:spPr/>
      <dgm:t>
        <a:bodyPr/>
        <a:lstStyle/>
        <a:p>
          <a:endParaRPr lang="en-US"/>
        </a:p>
      </dgm:t>
    </dgm:pt>
    <dgm:pt modelId="{0A19FF04-C109-430D-8421-CCD4DC142B94}" type="sibTrans" cxnId="{1C0370F7-9BFA-4345-A805-2B919EE65E69}">
      <dgm:prSet/>
      <dgm:spPr/>
      <dgm:t>
        <a:bodyPr/>
        <a:lstStyle/>
        <a:p>
          <a:endParaRPr lang="en-US"/>
        </a:p>
      </dgm:t>
    </dgm:pt>
    <dgm:pt modelId="{3CD228ED-41B5-4F36-9292-4A89F8F767B2}">
      <dgm:prSet/>
      <dgm:spPr/>
      <dgm:t>
        <a:bodyPr/>
        <a:lstStyle/>
        <a:p>
          <a:r>
            <a:rPr lang="en-US" dirty="0"/>
            <a:t>Ten Simple Rules for Measuring User Outcomes in Research Software</a:t>
          </a:r>
        </a:p>
      </dgm:t>
    </dgm:pt>
    <dgm:pt modelId="{167044E1-61B1-4CE5-9D3B-15D32B14D69B}" type="parTrans" cxnId="{FE4D582A-D60F-417D-8E52-9FF75766F16E}">
      <dgm:prSet/>
      <dgm:spPr/>
      <dgm:t>
        <a:bodyPr/>
        <a:lstStyle/>
        <a:p>
          <a:endParaRPr lang="en-US"/>
        </a:p>
      </dgm:t>
    </dgm:pt>
    <dgm:pt modelId="{6B263381-1507-435F-B1D8-B2B13D0F4E5F}" type="sibTrans" cxnId="{FE4D582A-D60F-417D-8E52-9FF75766F16E}">
      <dgm:prSet/>
      <dgm:spPr/>
      <dgm:t>
        <a:bodyPr/>
        <a:lstStyle/>
        <a:p>
          <a:endParaRPr lang="en-US"/>
        </a:p>
      </dgm:t>
    </dgm:pt>
    <dgm:pt modelId="{4F64A0BF-447C-714A-9D77-394AE4F6A43A}" type="pres">
      <dgm:prSet presAssocID="{B3902934-F254-4AEA-90CF-BE4028201145}" presName="linear" presStyleCnt="0">
        <dgm:presLayoutVars>
          <dgm:dir/>
          <dgm:animLvl val="lvl"/>
          <dgm:resizeHandles val="exact"/>
        </dgm:presLayoutVars>
      </dgm:prSet>
      <dgm:spPr/>
    </dgm:pt>
    <dgm:pt modelId="{9B980853-2025-E044-B6CE-1D971BC5BCBB}" type="pres">
      <dgm:prSet presAssocID="{4F3C2164-B821-4206-B78B-01313A6F05DE}" presName="parentLin" presStyleCnt="0"/>
      <dgm:spPr/>
    </dgm:pt>
    <dgm:pt modelId="{1F5EDAF8-C4D5-F240-98E0-92A81EABE1FD}" type="pres">
      <dgm:prSet presAssocID="{4F3C2164-B821-4206-B78B-01313A6F05DE}" presName="parentLeftMargin" presStyleLbl="node1" presStyleIdx="0" presStyleCnt="1"/>
      <dgm:spPr/>
    </dgm:pt>
    <dgm:pt modelId="{02972DFA-B8B0-8F49-80B0-C99B893F2C36}" type="pres">
      <dgm:prSet presAssocID="{4F3C2164-B821-4206-B78B-01313A6F05DE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01A8AB1A-5E3A-0241-ACC5-4CA2C5C269BD}" type="pres">
      <dgm:prSet presAssocID="{4F3C2164-B821-4206-B78B-01313A6F05DE}" presName="negativeSpace" presStyleCnt="0"/>
      <dgm:spPr/>
    </dgm:pt>
    <dgm:pt modelId="{6E20C724-65D0-5E42-8806-22FD386B77F2}" type="pres">
      <dgm:prSet presAssocID="{4F3C2164-B821-4206-B78B-01313A6F05DE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591AED15-ADE2-9E40-8C9F-EFBDF10C9148}" type="presOf" srcId="{B3902934-F254-4AEA-90CF-BE4028201145}" destId="{4F64A0BF-447C-714A-9D77-394AE4F6A43A}" srcOrd="0" destOrd="0" presId="urn:microsoft.com/office/officeart/2005/8/layout/list1"/>
    <dgm:cxn modelId="{FE4D582A-D60F-417D-8E52-9FF75766F16E}" srcId="{4F3C2164-B821-4206-B78B-01313A6F05DE}" destId="{3CD228ED-41B5-4F36-9292-4A89F8F767B2}" srcOrd="0" destOrd="0" parTransId="{167044E1-61B1-4CE5-9D3B-15D32B14D69B}" sibTransId="{6B263381-1507-435F-B1D8-B2B13D0F4E5F}"/>
    <dgm:cxn modelId="{DD78C58A-9841-C549-856E-E72BD5E1594F}" type="presOf" srcId="{4F3C2164-B821-4206-B78B-01313A6F05DE}" destId="{1F5EDAF8-C4D5-F240-98E0-92A81EABE1FD}" srcOrd="0" destOrd="0" presId="urn:microsoft.com/office/officeart/2005/8/layout/list1"/>
    <dgm:cxn modelId="{184391C9-9027-734C-B24A-C55B89083690}" type="presOf" srcId="{4F3C2164-B821-4206-B78B-01313A6F05DE}" destId="{02972DFA-B8B0-8F49-80B0-C99B893F2C36}" srcOrd="1" destOrd="0" presId="urn:microsoft.com/office/officeart/2005/8/layout/list1"/>
    <dgm:cxn modelId="{14FE9BE1-9BD3-0D4D-9C5A-3CF5CFA27EA6}" type="presOf" srcId="{3CD228ED-41B5-4F36-9292-4A89F8F767B2}" destId="{6E20C724-65D0-5E42-8806-22FD386B77F2}" srcOrd="0" destOrd="0" presId="urn:microsoft.com/office/officeart/2005/8/layout/list1"/>
    <dgm:cxn modelId="{1C0370F7-9BFA-4345-A805-2B919EE65E69}" srcId="{B3902934-F254-4AEA-90CF-BE4028201145}" destId="{4F3C2164-B821-4206-B78B-01313A6F05DE}" srcOrd="0" destOrd="0" parTransId="{CBAA8159-EC1C-46D3-AFBC-DC288978BB78}" sibTransId="{0A19FF04-C109-430D-8421-CCD4DC142B94}"/>
    <dgm:cxn modelId="{337E7A3B-1366-624B-8577-61F79E7CBB99}" type="presParOf" srcId="{4F64A0BF-447C-714A-9D77-394AE4F6A43A}" destId="{9B980853-2025-E044-B6CE-1D971BC5BCBB}" srcOrd="0" destOrd="0" presId="urn:microsoft.com/office/officeart/2005/8/layout/list1"/>
    <dgm:cxn modelId="{567C5382-83B0-5947-BC03-5CF8E41B9D1B}" type="presParOf" srcId="{9B980853-2025-E044-B6CE-1D971BC5BCBB}" destId="{1F5EDAF8-C4D5-F240-98E0-92A81EABE1FD}" srcOrd="0" destOrd="0" presId="urn:microsoft.com/office/officeart/2005/8/layout/list1"/>
    <dgm:cxn modelId="{A7F3DE31-3911-E64E-9C25-17F7FDDD65B4}" type="presParOf" srcId="{9B980853-2025-E044-B6CE-1D971BC5BCBB}" destId="{02972DFA-B8B0-8F49-80B0-C99B893F2C36}" srcOrd="1" destOrd="0" presId="urn:microsoft.com/office/officeart/2005/8/layout/list1"/>
    <dgm:cxn modelId="{2BAB2AB0-DE39-664E-8D8E-A910E1A04EEA}" type="presParOf" srcId="{4F64A0BF-447C-714A-9D77-394AE4F6A43A}" destId="{01A8AB1A-5E3A-0241-ACC5-4CA2C5C269BD}" srcOrd="1" destOrd="0" presId="urn:microsoft.com/office/officeart/2005/8/layout/list1"/>
    <dgm:cxn modelId="{58F2E561-CE73-524F-B743-9DA87555A669}" type="presParOf" srcId="{4F64A0BF-447C-714A-9D77-394AE4F6A43A}" destId="{6E20C724-65D0-5E42-8806-22FD386B77F2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C6A99082-0681-444D-B5A0-C6604F8A6989}" type="doc">
      <dgm:prSet loTypeId="urn:microsoft.com/office/officeart/2005/8/layout/gear1" loCatId="process" qsTypeId="urn:microsoft.com/office/officeart/2005/8/quickstyle/simple1" qsCatId="simple" csTypeId="urn:microsoft.com/office/officeart/2005/8/colors/accent1_3" csCatId="accent1" phldr="1"/>
      <dgm:spPr/>
      <dgm:t>
        <a:bodyPr/>
        <a:lstStyle/>
        <a:p>
          <a:endParaRPr lang="en-US"/>
        </a:p>
      </dgm:t>
    </dgm:pt>
    <dgm:pt modelId="{7011D496-A71F-47FC-8829-6495C8F8B96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Listen</a:t>
          </a:r>
          <a:endParaRPr lang="en-US" dirty="0"/>
        </a:p>
      </dgm:t>
    </dgm:pt>
    <dgm:pt modelId="{0442CCAE-F35D-4461-92BD-B0D8BDF450DA}" type="parTrans" cxnId="{62E9B894-4345-458A-B1B2-0DBEF2471D51}">
      <dgm:prSet/>
      <dgm:spPr/>
      <dgm:t>
        <a:bodyPr/>
        <a:lstStyle/>
        <a:p>
          <a:endParaRPr lang="en-US"/>
        </a:p>
      </dgm:t>
    </dgm:pt>
    <dgm:pt modelId="{0D83A688-81F7-4666-A332-2EFC8A706F4F}" type="sibTrans" cxnId="{62E9B894-4345-458A-B1B2-0DBEF2471D51}">
      <dgm:prSet/>
      <dgm:spPr/>
      <dgm:t>
        <a:bodyPr/>
        <a:lstStyle/>
        <a:p>
          <a:endParaRPr lang="en-US"/>
        </a:p>
      </dgm:t>
    </dgm:pt>
    <dgm:pt modelId="{556AFBBD-9780-4384-BC64-87AB1E7B3F8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Document</a:t>
          </a:r>
        </a:p>
      </dgm:t>
    </dgm:pt>
    <dgm:pt modelId="{AFF9EF57-F342-47F8-80DE-3BACE8706714}" type="parTrans" cxnId="{02F99F0E-84AD-4188-AE1E-F7CCA27FBB82}">
      <dgm:prSet/>
      <dgm:spPr/>
      <dgm:t>
        <a:bodyPr/>
        <a:lstStyle/>
        <a:p>
          <a:endParaRPr lang="en-US"/>
        </a:p>
      </dgm:t>
    </dgm:pt>
    <dgm:pt modelId="{1263616B-DB53-438F-ACCD-993B40A00DEA}" type="sibTrans" cxnId="{02F99F0E-84AD-4188-AE1E-F7CCA27FBB82}">
      <dgm:prSet/>
      <dgm:spPr/>
      <dgm:t>
        <a:bodyPr/>
        <a:lstStyle/>
        <a:p>
          <a:endParaRPr lang="en-US"/>
        </a:p>
      </dgm:t>
    </dgm:pt>
    <dgm:pt modelId="{D7749DC8-F7AE-49BA-B471-8E70606CF3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Convene</a:t>
          </a:r>
        </a:p>
      </dgm:t>
    </dgm:pt>
    <dgm:pt modelId="{4481C159-B4DE-43EA-B15C-2C9C683C46D7}" type="parTrans" cxnId="{D29A54D5-D543-4F18-B5EF-D924C32EED84}">
      <dgm:prSet/>
      <dgm:spPr/>
      <dgm:t>
        <a:bodyPr/>
        <a:lstStyle/>
        <a:p>
          <a:endParaRPr lang="en-US"/>
        </a:p>
      </dgm:t>
    </dgm:pt>
    <dgm:pt modelId="{B64D67CB-1659-41F9-9320-B542FA3DE088}" type="sibTrans" cxnId="{D29A54D5-D543-4F18-B5EF-D924C32EED84}">
      <dgm:prSet/>
      <dgm:spPr/>
      <dgm:t>
        <a:bodyPr/>
        <a:lstStyle/>
        <a:p>
          <a:endParaRPr lang="en-US"/>
        </a:p>
      </dgm:t>
    </dgm:pt>
    <dgm:pt modelId="{24FB7002-427D-3B4E-BB53-F0985166806D}" type="pres">
      <dgm:prSet presAssocID="{C6A99082-0681-444D-B5A0-C6604F8A6989}" presName="composite" presStyleCnt="0">
        <dgm:presLayoutVars>
          <dgm:chMax val="3"/>
          <dgm:animLvl val="lvl"/>
          <dgm:resizeHandles val="exact"/>
        </dgm:presLayoutVars>
      </dgm:prSet>
      <dgm:spPr/>
    </dgm:pt>
    <dgm:pt modelId="{3E82FC66-014A-5648-9A23-DDA0D4022D47}" type="pres">
      <dgm:prSet presAssocID="{7011D496-A71F-47FC-8829-6495C8F8B968}" presName="gear1" presStyleLbl="node1" presStyleIdx="0" presStyleCnt="3">
        <dgm:presLayoutVars>
          <dgm:chMax val="1"/>
          <dgm:bulletEnabled val="1"/>
        </dgm:presLayoutVars>
      </dgm:prSet>
      <dgm:spPr/>
    </dgm:pt>
    <dgm:pt modelId="{2E1B9D48-FE62-B24A-A209-BBD888C355DE}" type="pres">
      <dgm:prSet presAssocID="{7011D496-A71F-47FC-8829-6495C8F8B968}" presName="gear1srcNode" presStyleLbl="node1" presStyleIdx="0" presStyleCnt="3"/>
      <dgm:spPr/>
    </dgm:pt>
    <dgm:pt modelId="{F2F094EF-2D30-714D-941C-14F4F559C808}" type="pres">
      <dgm:prSet presAssocID="{7011D496-A71F-47FC-8829-6495C8F8B968}" presName="gear1dstNode" presStyleLbl="node1" presStyleIdx="0" presStyleCnt="3"/>
      <dgm:spPr/>
    </dgm:pt>
    <dgm:pt modelId="{D67A5EF4-4385-224D-B058-90B1B91F5678}" type="pres">
      <dgm:prSet presAssocID="{556AFBBD-9780-4384-BC64-87AB1E7B3F85}" presName="gear2" presStyleLbl="node1" presStyleIdx="1" presStyleCnt="3">
        <dgm:presLayoutVars>
          <dgm:chMax val="1"/>
          <dgm:bulletEnabled val="1"/>
        </dgm:presLayoutVars>
      </dgm:prSet>
      <dgm:spPr/>
    </dgm:pt>
    <dgm:pt modelId="{0EFA8A6F-1018-ED43-A985-A2224849DCC0}" type="pres">
      <dgm:prSet presAssocID="{556AFBBD-9780-4384-BC64-87AB1E7B3F85}" presName="gear2srcNode" presStyleLbl="node1" presStyleIdx="1" presStyleCnt="3"/>
      <dgm:spPr/>
    </dgm:pt>
    <dgm:pt modelId="{82300D3F-DB07-8242-BCC9-3E37692A3D83}" type="pres">
      <dgm:prSet presAssocID="{556AFBBD-9780-4384-BC64-87AB1E7B3F85}" presName="gear2dstNode" presStyleLbl="node1" presStyleIdx="1" presStyleCnt="3"/>
      <dgm:spPr/>
    </dgm:pt>
    <dgm:pt modelId="{1E29556F-76EE-9544-81A5-7DE99396FB0B}" type="pres">
      <dgm:prSet presAssocID="{D7749DC8-F7AE-49BA-B471-8E70606CF364}" presName="gear3" presStyleLbl="node1" presStyleIdx="2" presStyleCnt="3"/>
      <dgm:spPr/>
    </dgm:pt>
    <dgm:pt modelId="{DE5F49B4-EB78-1B49-92C0-5F64C367D935}" type="pres">
      <dgm:prSet presAssocID="{D7749DC8-F7AE-49BA-B471-8E70606CF364}" presName="gear3tx" presStyleLbl="node1" presStyleIdx="2" presStyleCnt="3">
        <dgm:presLayoutVars>
          <dgm:chMax val="1"/>
          <dgm:bulletEnabled val="1"/>
        </dgm:presLayoutVars>
      </dgm:prSet>
      <dgm:spPr/>
    </dgm:pt>
    <dgm:pt modelId="{8D011312-0325-4D48-9BB0-DE1F9CD1B9B5}" type="pres">
      <dgm:prSet presAssocID="{D7749DC8-F7AE-49BA-B471-8E70606CF364}" presName="gear3srcNode" presStyleLbl="node1" presStyleIdx="2" presStyleCnt="3"/>
      <dgm:spPr/>
    </dgm:pt>
    <dgm:pt modelId="{7E1DC303-2D87-6A43-8A74-BAF624411E48}" type="pres">
      <dgm:prSet presAssocID="{D7749DC8-F7AE-49BA-B471-8E70606CF364}" presName="gear3dstNode" presStyleLbl="node1" presStyleIdx="2" presStyleCnt="3"/>
      <dgm:spPr/>
    </dgm:pt>
    <dgm:pt modelId="{B5069AC5-56B1-9E4E-A86D-1F851770E783}" type="pres">
      <dgm:prSet presAssocID="{0D83A688-81F7-4666-A332-2EFC8A706F4F}" presName="connector1" presStyleLbl="sibTrans2D1" presStyleIdx="0" presStyleCnt="3"/>
      <dgm:spPr/>
    </dgm:pt>
    <dgm:pt modelId="{93CE50D8-3DBE-D942-92C5-DDF30857AF61}" type="pres">
      <dgm:prSet presAssocID="{1263616B-DB53-438F-ACCD-993B40A00DEA}" presName="connector2" presStyleLbl="sibTrans2D1" presStyleIdx="1" presStyleCnt="3"/>
      <dgm:spPr/>
    </dgm:pt>
    <dgm:pt modelId="{C5CC65BF-1B2C-4F4B-8173-A56A1C615660}" type="pres">
      <dgm:prSet presAssocID="{B64D67CB-1659-41F9-9320-B542FA3DE088}" presName="connector3" presStyleLbl="sibTrans2D1" presStyleIdx="2" presStyleCnt="3"/>
      <dgm:spPr/>
    </dgm:pt>
  </dgm:ptLst>
  <dgm:cxnLst>
    <dgm:cxn modelId="{02F99F0E-84AD-4188-AE1E-F7CCA27FBB82}" srcId="{C6A99082-0681-444D-B5A0-C6604F8A6989}" destId="{556AFBBD-9780-4384-BC64-87AB1E7B3F85}" srcOrd="1" destOrd="0" parTransId="{AFF9EF57-F342-47F8-80DE-3BACE8706714}" sibTransId="{1263616B-DB53-438F-ACCD-993B40A00DEA}"/>
    <dgm:cxn modelId="{8C3F3C10-B30C-6E44-857B-82C68AFEFD7E}" type="presOf" srcId="{D7749DC8-F7AE-49BA-B471-8E70606CF364}" destId="{7E1DC303-2D87-6A43-8A74-BAF624411E48}" srcOrd="3" destOrd="0" presId="urn:microsoft.com/office/officeart/2005/8/layout/gear1"/>
    <dgm:cxn modelId="{ACB11411-7FC5-5D42-946D-897696D86E1E}" type="presOf" srcId="{7011D496-A71F-47FC-8829-6495C8F8B968}" destId="{F2F094EF-2D30-714D-941C-14F4F559C808}" srcOrd="2" destOrd="0" presId="urn:microsoft.com/office/officeart/2005/8/layout/gear1"/>
    <dgm:cxn modelId="{EB72EC13-9D28-E948-8F93-A4E5EE77C973}" type="presOf" srcId="{7011D496-A71F-47FC-8829-6495C8F8B968}" destId="{2E1B9D48-FE62-B24A-A209-BBD888C355DE}" srcOrd="1" destOrd="0" presId="urn:microsoft.com/office/officeart/2005/8/layout/gear1"/>
    <dgm:cxn modelId="{A3DAD315-4419-524B-BF6A-1F2FBB7BF7B3}" type="presOf" srcId="{D7749DC8-F7AE-49BA-B471-8E70606CF364}" destId="{DE5F49B4-EB78-1B49-92C0-5F64C367D935}" srcOrd="1" destOrd="0" presId="urn:microsoft.com/office/officeart/2005/8/layout/gear1"/>
    <dgm:cxn modelId="{C4AEA024-92C7-6B4D-A8E0-6C0E09E4FF69}" type="presOf" srcId="{556AFBBD-9780-4384-BC64-87AB1E7B3F85}" destId="{D67A5EF4-4385-224D-B058-90B1B91F5678}" srcOrd="0" destOrd="0" presId="urn:microsoft.com/office/officeart/2005/8/layout/gear1"/>
    <dgm:cxn modelId="{A30A5F36-70DF-BA4C-8BAB-BA86732308DF}" type="presOf" srcId="{C6A99082-0681-444D-B5A0-C6604F8A6989}" destId="{24FB7002-427D-3B4E-BB53-F0985166806D}" srcOrd="0" destOrd="0" presId="urn:microsoft.com/office/officeart/2005/8/layout/gear1"/>
    <dgm:cxn modelId="{7F1D6169-36F8-AA41-9066-BB0BFF37E837}" type="presOf" srcId="{556AFBBD-9780-4384-BC64-87AB1E7B3F85}" destId="{0EFA8A6F-1018-ED43-A985-A2224849DCC0}" srcOrd="1" destOrd="0" presId="urn:microsoft.com/office/officeart/2005/8/layout/gear1"/>
    <dgm:cxn modelId="{3DE54073-EFEC-5543-B1E1-D5A7A423F754}" type="presOf" srcId="{B64D67CB-1659-41F9-9320-B542FA3DE088}" destId="{C5CC65BF-1B2C-4F4B-8173-A56A1C615660}" srcOrd="0" destOrd="0" presId="urn:microsoft.com/office/officeart/2005/8/layout/gear1"/>
    <dgm:cxn modelId="{8C944278-D67F-384B-A550-61D8A635EC2E}" type="presOf" srcId="{1263616B-DB53-438F-ACCD-993B40A00DEA}" destId="{93CE50D8-3DBE-D942-92C5-DDF30857AF61}" srcOrd="0" destOrd="0" presId="urn:microsoft.com/office/officeart/2005/8/layout/gear1"/>
    <dgm:cxn modelId="{62E9B894-4345-458A-B1B2-0DBEF2471D51}" srcId="{C6A99082-0681-444D-B5A0-C6604F8A6989}" destId="{7011D496-A71F-47FC-8829-6495C8F8B968}" srcOrd="0" destOrd="0" parTransId="{0442CCAE-F35D-4461-92BD-B0D8BDF450DA}" sibTransId="{0D83A688-81F7-4666-A332-2EFC8A706F4F}"/>
    <dgm:cxn modelId="{C0C9C89C-9C19-7448-95EB-53D3641D7F4D}" type="presOf" srcId="{D7749DC8-F7AE-49BA-B471-8E70606CF364}" destId="{8D011312-0325-4D48-9BB0-DE1F9CD1B9B5}" srcOrd="2" destOrd="0" presId="urn:microsoft.com/office/officeart/2005/8/layout/gear1"/>
    <dgm:cxn modelId="{0138CB9F-8F02-F14F-A8EF-4C1851208E45}" type="presOf" srcId="{D7749DC8-F7AE-49BA-B471-8E70606CF364}" destId="{1E29556F-76EE-9544-81A5-7DE99396FB0B}" srcOrd="0" destOrd="0" presId="urn:microsoft.com/office/officeart/2005/8/layout/gear1"/>
    <dgm:cxn modelId="{48C17ABC-BCE2-084E-A420-F7CAF1F51479}" type="presOf" srcId="{0D83A688-81F7-4666-A332-2EFC8A706F4F}" destId="{B5069AC5-56B1-9E4E-A86D-1F851770E783}" srcOrd="0" destOrd="0" presId="urn:microsoft.com/office/officeart/2005/8/layout/gear1"/>
    <dgm:cxn modelId="{01192CC0-5BF6-1840-A6E3-45E1F7100352}" type="presOf" srcId="{7011D496-A71F-47FC-8829-6495C8F8B968}" destId="{3E82FC66-014A-5648-9A23-DDA0D4022D47}" srcOrd="0" destOrd="0" presId="urn:microsoft.com/office/officeart/2005/8/layout/gear1"/>
    <dgm:cxn modelId="{D29A54D5-D543-4F18-B5EF-D924C32EED84}" srcId="{C6A99082-0681-444D-B5A0-C6604F8A6989}" destId="{D7749DC8-F7AE-49BA-B471-8E70606CF364}" srcOrd="2" destOrd="0" parTransId="{4481C159-B4DE-43EA-B15C-2C9C683C46D7}" sibTransId="{B64D67CB-1659-41F9-9320-B542FA3DE088}"/>
    <dgm:cxn modelId="{3AF5E4E2-58C4-A843-9505-5A9714BBA987}" type="presOf" srcId="{556AFBBD-9780-4384-BC64-87AB1E7B3F85}" destId="{82300D3F-DB07-8242-BCC9-3E37692A3D83}" srcOrd="2" destOrd="0" presId="urn:microsoft.com/office/officeart/2005/8/layout/gear1"/>
    <dgm:cxn modelId="{6E71DA4B-FBDB-4F46-AA9C-DCCA376889EF}" type="presParOf" srcId="{24FB7002-427D-3B4E-BB53-F0985166806D}" destId="{3E82FC66-014A-5648-9A23-DDA0D4022D47}" srcOrd="0" destOrd="0" presId="urn:microsoft.com/office/officeart/2005/8/layout/gear1"/>
    <dgm:cxn modelId="{FD422936-01CD-854B-9121-D6AFE6F6A440}" type="presParOf" srcId="{24FB7002-427D-3B4E-BB53-F0985166806D}" destId="{2E1B9D48-FE62-B24A-A209-BBD888C355DE}" srcOrd="1" destOrd="0" presId="urn:microsoft.com/office/officeart/2005/8/layout/gear1"/>
    <dgm:cxn modelId="{FE93A5E5-E6D4-CF46-83F0-107D9668C79A}" type="presParOf" srcId="{24FB7002-427D-3B4E-BB53-F0985166806D}" destId="{F2F094EF-2D30-714D-941C-14F4F559C808}" srcOrd="2" destOrd="0" presId="urn:microsoft.com/office/officeart/2005/8/layout/gear1"/>
    <dgm:cxn modelId="{95FC4352-D6B0-E34C-82E2-2C275CC687A0}" type="presParOf" srcId="{24FB7002-427D-3B4E-BB53-F0985166806D}" destId="{D67A5EF4-4385-224D-B058-90B1B91F5678}" srcOrd="3" destOrd="0" presId="urn:microsoft.com/office/officeart/2005/8/layout/gear1"/>
    <dgm:cxn modelId="{BA866ACE-EBEF-294B-8BD8-1FD46495E94F}" type="presParOf" srcId="{24FB7002-427D-3B4E-BB53-F0985166806D}" destId="{0EFA8A6F-1018-ED43-A985-A2224849DCC0}" srcOrd="4" destOrd="0" presId="urn:microsoft.com/office/officeart/2005/8/layout/gear1"/>
    <dgm:cxn modelId="{06CC2B82-9134-0B4E-BF14-0AB368DBFB5A}" type="presParOf" srcId="{24FB7002-427D-3B4E-BB53-F0985166806D}" destId="{82300D3F-DB07-8242-BCC9-3E37692A3D83}" srcOrd="5" destOrd="0" presId="urn:microsoft.com/office/officeart/2005/8/layout/gear1"/>
    <dgm:cxn modelId="{FE70D80E-9630-874D-88F0-98C7A9621442}" type="presParOf" srcId="{24FB7002-427D-3B4E-BB53-F0985166806D}" destId="{1E29556F-76EE-9544-81A5-7DE99396FB0B}" srcOrd="6" destOrd="0" presId="urn:microsoft.com/office/officeart/2005/8/layout/gear1"/>
    <dgm:cxn modelId="{1BD60DCE-D768-5B48-8DD9-9CCCB91762B5}" type="presParOf" srcId="{24FB7002-427D-3B4E-BB53-F0985166806D}" destId="{DE5F49B4-EB78-1B49-92C0-5F64C367D935}" srcOrd="7" destOrd="0" presId="urn:microsoft.com/office/officeart/2005/8/layout/gear1"/>
    <dgm:cxn modelId="{41DD4397-C319-8144-A9AF-99B7E416FB82}" type="presParOf" srcId="{24FB7002-427D-3B4E-BB53-F0985166806D}" destId="{8D011312-0325-4D48-9BB0-DE1F9CD1B9B5}" srcOrd="8" destOrd="0" presId="urn:microsoft.com/office/officeart/2005/8/layout/gear1"/>
    <dgm:cxn modelId="{5B80C005-145A-CB4D-8DA2-04672EB9E2EC}" type="presParOf" srcId="{24FB7002-427D-3B4E-BB53-F0985166806D}" destId="{7E1DC303-2D87-6A43-8A74-BAF624411E48}" srcOrd="9" destOrd="0" presId="urn:microsoft.com/office/officeart/2005/8/layout/gear1"/>
    <dgm:cxn modelId="{EFF65901-2F38-FA4B-B973-0DF2FAD3078C}" type="presParOf" srcId="{24FB7002-427D-3B4E-BB53-F0985166806D}" destId="{B5069AC5-56B1-9E4E-A86D-1F851770E783}" srcOrd="10" destOrd="0" presId="urn:microsoft.com/office/officeart/2005/8/layout/gear1"/>
    <dgm:cxn modelId="{BC553916-CA01-9E43-87A1-21CEC2E0F329}" type="presParOf" srcId="{24FB7002-427D-3B4E-BB53-F0985166806D}" destId="{93CE50D8-3DBE-D942-92C5-DDF30857AF61}" srcOrd="11" destOrd="0" presId="urn:microsoft.com/office/officeart/2005/8/layout/gear1"/>
    <dgm:cxn modelId="{E5C9FE75-2ADD-5B46-8F9D-F3FD2F3CC38F}" type="presParOf" srcId="{24FB7002-427D-3B4E-BB53-F0985166806D}" destId="{C5CC65BF-1B2C-4F4B-8173-A56A1C615660}" srcOrd="12" destOrd="0" presId="urn:microsoft.com/office/officeart/2005/8/layout/gear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8016BC2-3F97-4350-89F0-E94326FF9EF0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FFE9579-8C78-42D5-AE16-425DDCA210EB}">
      <dgm:prSet/>
      <dgm:spPr/>
      <dgm:t>
        <a:bodyPr/>
        <a:lstStyle/>
        <a:p>
          <a:r>
            <a:rPr lang="en-US" b="1" dirty="0"/>
            <a:t>Focus on improving UK capability,</a:t>
          </a:r>
          <a:endParaRPr lang="en-US" dirty="0"/>
        </a:p>
      </dgm:t>
    </dgm:pt>
    <dgm:pt modelId="{FD966818-3B90-4CED-9E53-1708624BAD1C}" type="parTrans" cxnId="{519FB310-EFBF-4482-94F7-E3772C43FB00}">
      <dgm:prSet/>
      <dgm:spPr/>
      <dgm:t>
        <a:bodyPr/>
        <a:lstStyle/>
        <a:p>
          <a:endParaRPr lang="en-US"/>
        </a:p>
      </dgm:t>
    </dgm:pt>
    <dgm:pt modelId="{19BA6F01-15F0-4450-B9FC-C34EC892937C}" type="sibTrans" cxnId="{519FB310-EFBF-4482-94F7-E3772C43FB00}">
      <dgm:prSet/>
      <dgm:spPr/>
      <dgm:t>
        <a:bodyPr/>
        <a:lstStyle/>
        <a:p>
          <a:endParaRPr lang="en-US"/>
        </a:p>
      </dgm:t>
    </dgm:pt>
    <dgm:pt modelId="{0ECBF37D-6B7F-4707-8A75-9EA405C2D840}">
      <dgm:prSet/>
      <dgm:spPr/>
      <dgm:t>
        <a:bodyPr/>
        <a:lstStyle/>
        <a:p>
          <a:r>
            <a:rPr lang="en-US" dirty="0"/>
            <a:t>Extend the work of …</a:t>
          </a:r>
        </a:p>
      </dgm:t>
    </dgm:pt>
    <dgm:pt modelId="{35206F39-2EDE-4522-AE98-ED0D1D88DE39}" type="parTrans" cxnId="{4882B25F-176B-433B-9DE5-29BC9B17B1F8}">
      <dgm:prSet/>
      <dgm:spPr/>
      <dgm:t>
        <a:bodyPr/>
        <a:lstStyle/>
        <a:p>
          <a:endParaRPr lang="en-US"/>
        </a:p>
      </dgm:t>
    </dgm:pt>
    <dgm:pt modelId="{5640469B-488E-47AE-B781-DC4A03E15BA4}" type="sibTrans" cxnId="{4882B25F-176B-433B-9DE5-29BC9B17B1F8}">
      <dgm:prSet/>
      <dgm:spPr/>
      <dgm:t>
        <a:bodyPr/>
        <a:lstStyle/>
        <a:p>
          <a:endParaRPr lang="en-US"/>
        </a:p>
      </dgm:t>
    </dgm:pt>
    <dgm:pt modelId="{E4581AA3-756C-4D85-ABCA-118992EFC0E9}">
      <dgm:prSet/>
      <dgm:spPr/>
      <dgm:t>
        <a:bodyPr/>
        <a:lstStyle/>
        <a:p>
          <a:r>
            <a:rPr lang="en-US" b="1" dirty="0"/>
            <a:t>Promote a UK-based approach abroad, and</a:t>
          </a:r>
          <a:endParaRPr lang="en-US" dirty="0"/>
        </a:p>
      </dgm:t>
    </dgm:pt>
    <dgm:pt modelId="{348F03D4-1D98-4169-9066-F7A2D372AB2D}" type="parTrans" cxnId="{C9CCDEE5-DACE-4148-9B36-B3E599533686}">
      <dgm:prSet/>
      <dgm:spPr/>
      <dgm:t>
        <a:bodyPr/>
        <a:lstStyle/>
        <a:p>
          <a:endParaRPr lang="en-US"/>
        </a:p>
      </dgm:t>
    </dgm:pt>
    <dgm:pt modelId="{56A98526-6681-4303-9E68-7EB1C525DFD9}" type="sibTrans" cxnId="{C9CCDEE5-DACE-4148-9B36-B3E599533686}">
      <dgm:prSet/>
      <dgm:spPr/>
      <dgm:t>
        <a:bodyPr/>
        <a:lstStyle/>
        <a:p>
          <a:endParaRPr lang="en-US"/>
        </a:p>
      </dgm:t>
    </dgm:pt>
    <dgm:pt modelId="{1A78F43A-C34A-43D1-89EA-989DCAFC2F61}">
      <dgm:prSet/>
      <dgm:spPr/>
      <dgm:t>
        <a:bodyPr/>
        <a:lstStyle/>
        <a:p>
          <a:r>
            <a:rPr lang="en-US" dirty="0"/>
            <a:t>Share key findings from UK-based approaches abroad including</a:t>
          </a:r>
        </a:p>
      </dgm:t>
    </dgm:pt>
    <dgm:pt modelId="{C941D49B-D259-4035-9FF5-4C940107DE1C}" type="parTrans" cxnId="{DDBE00E5-55C7-4A6D-912E-D9101C42F996}">
      <dgm:prSet/>
      <dgm:spPr/>
      <dgm:t>
        <a:bodyPr/>
        <a:lstStyle/>
        <a:p>
          <a:endParaRPr lang="en-US"/>
        </a:p>
      </dgm:t>
    </dgm:pt>
    <dgm:pt modelId="{94E77D8A-CF5B-414D-B6CC-9E0004CA0688}" type="sibTrans" cxnId="{DDBE00E5-55C7-4A6D-912E-D9101C42F996}">
      <dgm:prSet/>
      <dgm:spPr/>
      <dgm:t>
        <a:bodyPr/>
        <a:lstStyle/>
        <a:p>
          <a:endParaRPr lang="en-US"/>
        </a:p>
      </dgm:t>
    </dgm:pt>
    <dgm:pt modelId="{6F342E4C-72D3-F84F-986D-AEF0EDC4FD83}">
      <dgm:prSet/>
      <dgm:spPr/>
      <dgm:t>
        <a:bodyPr/>
        <a:lstStyle/>
        <a:p>
          <a:r>
            <a:rPr lang="en-US" dirty="0"/>
            <a:t>US Government’s UX COP</a:t>
          </a:r>
        </a:p>
      </dgm:t>
    </dgm:pt>
    <dgm:pt modelId="{A93CA150-5E45-974B-9BDC-E8AF6394D7D6}" type="parTrans" cxnId="{9AF42876-F3A6-B94E-AAB0-AF7D6B0E596E}">
      <dgm:prSet/>
      <dgm:spPr/>
      <dgm:t>
        <a:bodyPr/>
        <a:lstStyle/>
        <a:p>
          <a:endParaRPr lang="en-US"/>
        </a:p>
      </dgm:t>
    </dgm:pt>
    <dgm:pt modelId="{1145BD2E-6F8B-5142-8ECC-EE60E6C7DD53}" type="sibTrans" cxnId="{9AF42876-F3A6-B94E-AAB0-AF7D6B0E596E}">
      <dgm:prSet/>
      <dgm:spPr/>
      <dgm:t>
        <a:bodyPr/>
        <a:lstStyle/>
        <a:p>
          <a:endParaRPr lang="en-US"/>
        </a:p>
      </dgm:t>
    </dgm:pt>
    <dgm:pt modelId="{E11214B8-ACD4-3A4B-85B1-50918992527F}">
      <dgm:prSet/>
      <dgm:spPr/>
      <dgm:t>
        <a:bodyPr/>
        <a:lstStyle/>
        <a:p>
          <a:r>
            <a:rPr lang="en-US" dirty="0">
              <a:hlinkClick xmlns:r="http://schemas.openxmlformats.org/officeDocument/2006/relationships" r:id="rId1"/>
            </a:rPr>
            <a:t>Pistoia Alliance’s User Experience for Life Science</a:t>
          </a:r>
          <a:endParaRPr lang="en-US" dirty="0"/>
        </a:p>
      </dgm:t>
    </dgm:pt>
    <dgm:pt modelId="{95F069DA-AB9A-0647-9734-D3AC572787A5}" type="parTrans" cxnId="{C027D8F9-493C-174D-A0F1-5F8913DDCCCA}">
      <dgm:prSet/>
      <dgm:spPr/>
      <dgm:t>
        <a:bodyPr/>
        <a:lstStyle/>
        <a:p>
          <a:endParaRPr lang="en-US"/>
        </a:p>
      </dgm:t>
    </dgm:pt>
    <dgm:pt modelId="{1D8DCC2D-B6CA-AB42-9FAD-4B2D949F6501}" type="sibTrans" cxnId="{C027D8F9-493C-174D-A0F1-5F8913DDCCCA}">
      <dgm:prSet/>
      <dgm:spPr/>
      <dgm:t>
        <a:bodyPr/>
        <a:lstStyle/>
        <a:p>
          <a:endParaRPr lang="en-US"/>
        </a:p>
      </dgm:t>
    </dgm:pt>
    <dgm:pt modelId="{A5C6D6FC-1AC9-C04A-91D5-84A7B4059D3B}">
      <dgm:prSet/>
      <dgm:spPr/>
      <dgm:t>
        <a:bodyPr/>
        <a:lstStyle/>
        <a:p>
          <a:r>
            <a:rPr lang="en-US" u="sng" dirty="0">
              <a:hlinkClick xmlns:r="http://schemas.openxmlformats.org/officeDocument/2006/relationships" r:id="rId2"/>
            </a:rPr>
            <a:t>GUIs for research software</a:t>
          </a:r>
          <a:r>
            <a:rPr lang="en-US" dirty="0"/>
            <a:t> by Diego Alonso Álvarez</a:t>
          </a:r>
        </a:p>
      </dgm:t>
    </dgm:pt>
    <dgm:pt modelId="{394C9BF5-4FC7-3E4E-975E-B3BF2FCC87F9}" type="parTrans" cxnId="{7366733F-F826-FA4E-BAAE-25AD50E39BD1}">
      <dgm:prSet/>
      <dgm:spPr/>
      <dgm:t>
        <a:bodyPr/>
        <a:lstStyle/>
        <a:p>
          <a:endParaRPr lang="en-US"/>
        </a:p>
      </dgm:t>
    </dgm:pt>
    <dgm:pt modelId="{779FB55C-7104-2B44-93A6-29E2E9F9537F}" type="sibTrans" cxnId="{7366733F-F826-FA4E-BAAE-25AD50E39BD1}">
      <dgm:prSet/>
      <dgm:spPr/>
      <dgm:t>
        <a:bodyPr/>
        <a:lstStyle/>
        <a:p>
          <a:endParaRPr lang="en-US"/>
        </a:p>
      </dgm:t>
    </dgm:pt>
    <dgm:pt modelId="{E8C2D25C-EEAE-E444-9B2C-AB291D719A6A}">
      <dgm:prSet/>
      <dgm:spPr/>
      <dgm:t>
        <a:bodyPr/>
        <a:lstStyle/>
        <a:p>
          <a:r>
            <a:rPr lang="en-US" dirty="0"/>
            <a:t>UK-based open research software evaluation </a:t>
          </a:r>
        </a:p>
      </dgm:t>
    </dgm:pt>
    <dgm:pt modelId="{87BDF35F-6D15-3642-80EB-33B1CA8C4E31}" type="parTrans" cxnId="{BC2B7314-7A8B-4447-9F73-3BC251B18CD1}">
      <dgm:prSet/>
      <dgm:spPr/>
      <dgm:t>
        <a:bodyPr/>
        <a:lstStyle/>
        <a:p>
          <a:endParaRPr lang="en-US"/>
        </a:p>
      </dgm:t>
    </dgm:pt>
    <dgm:pt modelId="{E6F49D5D-EB86-4840-9CD6-B0AD9469701E}" type="sibTrans" cxnId="{BC2B7314-7A8B-4447-9F73-3BC251B18CD1}">
      <dgm:prSet/>
      <dgm:spPr/>
      <dgm:t>
        <a:bodyPr/>
        <a:lstStyle/>
        <a:p>
          <a:endParaRPr lang="en-US"/>
        </a:p>
      </dgm:t>
    </dgm:pt>
    <dgm:pt modelId="{8ACFE9FE-E54E-A142-BC78-015D2F825041}" type="pres">
      <dgm:prSet presAssocID="{D8016BC2-3F97-4350-89F0-E94326FF9EF0}" presName="linear" presStyleCnt="0">
        <dgm:presLayoutVars>
          <dgm:dir/>
          <dgm:animLvl val="lvl"/>
          <dgm:resizeHandles val="exact"/>
        </dgm:presLayoutVars>
      </dgm:prSet>
      <dgm:spPr/>
    </dgm:pt>
    <dgm:pt modelId="{9859C325-A876-054B-8A91-1E4883040753}" type="pres">
      <dgm:prSet presAssocID="{4FFE9579-8C78-42D5-AE16-425DDCA210EB}" presName="parentLin" presStyleCnt="0"/>
      <dgm:spPr/>
    </dgm:pt>
    <dgm:pt modelId="{821EBEF4-F7D6-3849-A95A-08CB790661C9}" type="pres">
      <dgm:prSet presAssocID="{4FFE9579-8C78-42D5-AE16-425DDCA210EB}" presName="parentLeftMargin" presStyleLbl="node1" presStyleIdx="0" presStyleCnt="2"/>
      <dgm:spPr/>
    </dgm:pt>
    <dgm:pt modelId="{FC433FB7-4F5A-8944-996A-B49EB4D600D2}" type="pres">
      <dgm:prSet presAssocID="{4FFE9579-8C78-42D5-AE16-425DDCA210E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CDA61296-E658-3246-AFC0-2F69832340AA}" type="pres">
      <dgm:prSet presAssocID="{4FFE9579-8C78-42D5-AE16-425DDCA210EB}" presName="negativeSpace" presStyleCnt="0"/>
      <dgm:spPr/>
    </dgm:pt>
    <dgm:pt modelId="{99864D8E-F1BE-6A4E-985C-BD8EAC4420C3}" type="pres">
      <dgm:prSet presAssocID="{4FFE9579-8C78-42D5-AE16-425DDCA210EB}" presName="childText" presStyleLbl="conFgAcc1" presStyleIdx="0" presStyleCnt="2">
        <dgm:presLayoutVars>
          <dgm:bulletEnabled val="1"/>
        </dgm:presLayoutVars>
      </dgm:prSet>
      <dgm:spPr/>
    </dgm:pt>
    <dgm:pt modelId="{32A7B484-89C4-ED4F-B753-706636C45163}" type="pres">
      <dgm:prSet presAssocID="{19BA6F01-15F0-4450-B9FC-C34EC892937C}" presName="spaceBetweenRectangles" presStyleCnt="0"/>
      <dgm:spPr/>
    </dgm:pt>
    <dgm:pt modelId="{11F3D502-AB69-7D4A-8CAC-59CAB791ACCD}" type="pres">
      <dgm:prSet presAssocID="{E4581AA3-756C-4D85-ABCA-118992EFC0E9}" presName="parentLin" presStyleCnt="0"/>
      <dgm:spPr/>
    </dgm:pt>
    <dgm:pt modelId="{DE1F5E3C-7B84-6144-A8A7-CB33ED56A371}" type="pres">
      <dgm:prSet presAssocID="{E4581AA3-756C-4D85-ABCA-118992EFC0E9}" presName="parentLeftMargin" presStyleLbl="node1" presStyleIdx="0" presStyleCnt="2"/>
      <dgm:spPr/>
    </dgm:pt>
    <dgm:pt modelId="{450DDC53-189F-FC4E-8033-720D28194954}" type="pres">
      <dgm:prSet presAssocID="{E4581AA3-756C-4D85-ABCA-118992EFC0E9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796D7513-5200-FB48-902A-D086A512C74A}" type="pres">
      <dgm:prSet presAssocID="{E4581AA3-756C-4D85-ABCA-118992EFC0E9}" presName="negativeSpace" presStyleCnt="0"/>
      <dgm:spPr/>
    </dgm:pt>
    <dgm:pt modelId="{5E00A0A7-783D-BF4D-B31D-8DDB3F71C307}" type="pres">
      <dgm:prSet presAssocID="{E4581AA3-756C-4D85-ABCA-118992EFC0E9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DFC9503-FDDE-314C-9DB2-47CFFC426B3B}" type="presOf" srcId="{A5C6D6FC-1AC9-C04A-91D5-84A7B4059D3B}" destId="{99864D8E-F1BE-6A4E-985C-BD8EAC4420C3}" srcOrd="0" destOrd="1" presId="urn:microsoft.com/office/officeart/2005/8/layout/list1"/>
    <dgm:cxn modelId="{9446CC06-69C7-A644-998D-0CA24DCD2D34}" type="presOf" srcId="{E11214B8-ACD4-3A4B-85B1-50918992527F}" destId="{5E00A0A7-783D-BF4D-B31D-8DDB3F71C307}" srcOrd="0" destOrd="2" presId="urn:microsoft.com/office/officeart/2005/8/layout/list1"/>
    <dgm:cxn modelId="{519FB310-EFBF-4482-94F7-E3772C43FB00}" srcId="{D8016BC2-3F97-4350-89F0-E94326FF9EF0}" destId="{4FFE9579-8C78-42D5-AE16-425DDCA210EB}" srcOrd="0" destOrd="0" parTransId="{FD966818-3B90-4CED-9E53-1708624BAD1C}" sibTransId="{19BA6F01-15F0-4450-B9FC-C34EC892937C}"/>
    <dgm:cxn modelId="{BC2B7314-7A8B-4447-9F73-3BC251B18CD1}" srcId="{0ECBF37D-6B7F-4707-8A75-9EA405C2D840}" destId="{E8C2D25C-EEAE-E444-9B2C-AB291D719A6A}" srcOrd="1" destOrd="0" parTransId="{87BDF35F-6D15-3642-80EB-33B1CA8C4E31}" sibTransId="{E6F49D5D-EB86-4840-9CD6-B0AD9469701E}"/>
    <dgm:cxn modelId="{E2F59D15-EA22-784C-9982-3CF772004754}" type="presOf" srcId="{1A78F43A-C34A-43D1-89EA-989DCAFC2F61}" destId="{5E00A0A7-783D-BF4D-B31D-8DDB3F71C307}" srcOrd="0" destOrd="0" presId="urn:microsoft.com/office/officeart/2005/8/layout/list1"/>
    <dgm:cxn modelId="{C3F3443E-F35E-F544-97CA-6052F88D3C97}" type="presOf" srcId="{4FFE9579-8C78-42D5-AE16-425DDCA210EB}" destId="{821EBEF4-F7D6-3849-A95A-08CB790661C9}" srcOrd="0" destOrd="0" presId="urn:microsoft.com/office/officeart/2005/8/layout/list1"/>
    <dgm:cxn modelId="{7366733F-F826-FA4E-BAAE-25AD50E39BD1}" srcId="{0ECBF37D-6B7F-4707-8A75-9EA405C2D840}" destId="{A5C6D6FC-1AC9-C04A-91D5-84A7B4059D3B}" srcOrd="0" destOrd="0" parTransId="{394C9BF5-4FC7-3E4E-975E-B3BF2FCC87F9}" sibTransId="{779FB55C-7104-2B44-93A6-29E2E9F9537F}"/>
    <dgm:cxn modelId="{4882B25F-176B-433B-9DE5-29BC9B17B1F8}" srcId="{4FFE9579-8C78-42D5-AE16-425DDCA210EB}" destId="{0ECBF37D-6B7F-4707-8A75-9EA405C2D840}" srcOrd="0" destOrd="0" parTransId="{35206F39-2EDE-4522-AE98-ED0D1D88DE39}" sibTransId="{5640469B-488E-47AE-B781-DC4A03E15BA4}"/>
    <dgm:cxn modelId="{2A2AB861-D7BC-394D-BF43-04D7571A4103}" type="presOf" srcId="{6F342E4C-72D3-F84F-986D-AEF0EDC4FD83}" destId="{5E00A0A7-783D-BF4D-B31D-8DDB3F71C307}" srcOrd="0" destOrd="1" presId="urn:microsoft.com/office/officeart/2005/8/layout/list1"/>
    <dgm:cxn modelId="{664AD671-6FAC-4748-94AA-F10478F8386C}" type="presOf" srcId="{4FFE9579-8C78-42D5-AE16-425DDCA210EB}" destId="{FC433FB7-4F5A-8944-996A-B49EB4D600D2}" srcOrd="1" destOrd="0" presId="urn:microsoft.com/office/officeart/2005/8/layout/list1"/>
    <dgm:cxn modelId="{9AF42876-F3A6-B94E-AAB0-AF7D6B0E596E}" srcId="{1A78F43A-C34A-43D1-89EA-989DCAFC2F61}" destId="{6F342E4C-72D3-F84F-986D-AEF0EDC4FD83}" srcOrd="0" destOrd="0" parTransId="{A93CA150-5E45-974B-9BDC-E8AF6394D7D6}" sibTransId="{1145BD2E-6F8B-5142-8ECC-EE60E6C7DD53}"/>
    <dgm:cxn modelId="{F99E7E76-E9D9-3B4E-9719-84F31A5A469F}" type="presOf" srcId="{E4581AA3-756C-4D85-ABCA-118992EFC0E9}" destId="{DE1F5E3C-7B84-6144-A8A7-CB33ED56A371}" srcOrd="0" destOrd="0" presId="urn:microsoft.com/office/officeart/2005/8/layout/list1"/>
    <dgm:cxn modelId="{2F82A180-DA62-3B4D-BAE8-4D9F049BC359}" type="presOf" srcId="{E8C2D25C-EEAE-E444-9B2C-AB291D719A6A}" destId="{99864D8E-F1BE-6A4E-985C-BD8EAC4420C3}" srcOrd="0" destOrd="2" presId="urn:microsoft.com/office/officeart/2005/8/layout/list1"/>
    <dgm:cxn modelId="{02C30FD5-2BEE-9544-89F4-8B384E73B9BE}" type="presOf" srcId="{0ECBF37D-6B7F-4707-8A75-9EA405C2D840}" destId="{99864D8E-F1BE-6A4E-985C-BD8EAC4420C3}" srcOrd="0" destOrd="0" presId="urn:microsoft.com/office/officeart/2005/8/layout/list1"/>
    <dgm:cxn modelId="{FB069AD7-5C90-7243-B3D7-C12E133EA2DB}" type="presOf" srcId="{D8016BC2-3F97-4350-89F0-E94326FF9EF0}" destId="{8ACFE9FE-E54E-A142-BC78-015D2F825041}" srcOrd="0" destOrd="0" presId="urn:microsoft.com/office/officeart/2005/8/layout/list1"/>
    <dgm:cxn modelId="{AE7E0BE0-81FB-CC4E-A09A-92C71FBF246D}" type="presOf" srcId="{E4581AA3-756C-4D85-ABCA-118992EFC0E9}" destId="{450DDC53-189F-FC4E-8033-720D28194954}" srcOrd="1" destOrd="0" presId="urn:microsoft.com/office/officeart/2005/8/layout/list1"/>
    <dgm:cxn modelId="{DDBE00E5-55C7-4A6D-912E-D9101C42F996}" srcId="{E4581AA3-756C-4D85-ABCA-118992EFC0E9}" destId="{1A78F43A-C34A-43D1-89EA-989DCAFC2F61}" srcOrd="0" destOrd="0" parTransId="{C941D49B-D259-4035-9FF5-4C940107DE1C}" sibTransId="{94E77D8A-CF5B-414D-B6CC-9E0004CA0688}"/>
    <dgm:cxn modelId="{C9CCDEE5-DACE-4148-9B36-B3E599533686}" srcId="{D8016BC2-3F97-4350-89F0-E94326FF9EF0}" destId="{E4581AA3-756C-4D85-ABCA-118992EFC0E9}" srcOrd="1" destOrd="0" parTransId="{348F03D4-1D98-4169-9066-F7A2D372AB2D}" sibTransId="{56A98526-6681-4303-9E68-7EB1C525DFD9}"/>
    <dgm:cxn modelId="{C027D8F9-493C-174D-A0F1-5F8913DDCCCA}" srcId="{1A78F43A-C34A-43D1-89EA-989DCAFC2F61}" destId="{E11214B8-ACD4-3A4B-85B1-50918992527F}" srcOrd="1" destOrd="0" parTransId="{95F069DA-AB9A-0647-9734-D3AC572787A5}" sibTransId="{1D8DCC2D-B6CA-AB42-9FAD-4B2D949F6501}"/>
    <dgm:cxn modelId="{5F25E879-65B6-A641-9412-742AD5F91EC9}" type="presParOf" srcId="{8ACFE9FE-E54E-A142-BC78-015D2F825041}" destId="{9859C325-A876-054B-8A91-1E4883040753}" srcOrd="0" destOrd="0" presId="urn:microsoft.com/office/officeart/2005/8/layout/list1"/>
    <dgm:cxn modelId="{E3E0DA96-E4D8-BD48-80DF-1ABD9B91EBE3}" type="presParOf" srcId="{9859C325-A876-054B-8A91-1E4883040753}" destId="{821EBEF4-F7D6-3849-A95A-08CB790661C9}" srcOrd="0" destOrd="0" presId="urn:microsoft.com/office/officeart/2005/8/layout/list1"/>
    <dgm:cxn modelId="{C2B824A8-92A3-8444-ABF1-CCDBBA8D4B88}" type="presParOf" srcId="{9859C325-A876-054B-8A91-1E4883040753}" destId="{FC433FB7-4F5A-8944-996A-B49EB4D600D2}" srcOrd="1" destOrd="0" presId="urn:microsoft.com/office/officeart/2005/8/layout/list1"/>
    <dgm:cxn modelId="{5DA40C61-A62B-CC40-9D07-8EED608E0F52}" type="presParOf" srcId="{8ACFE9FE-E54E-A142-BC78-015D2F825041}" destId="{CDA61296-E658-3246-AFC0-2F69832340AA}" srcOrd="1" destOrd="0" presId="urn:microsoft.com/office/officeart/2005/8/layout/list1"/>
    <dgm:cxn modelId="{441C8A32-D8C8-1C47-B609-CB48990CB252}" type="presParOf" srcId="{8ACFE9FE-E54E-A142-BC78-015D2F825041}" destId="{99864D8E-F1BE-6A4E-985C-BD8EAC4420C3}" srcOrd="2" destOrd="0" presId="urn:microsoft.com/office/officeart/2005/8/layout/list1"/>
    <dgm:cxn modelId="{18C7AB89-211C-3044-853B-D67550DAA3A8}" type="presParOf" srcId="{8ACFE9FE-E54E-A142-BC78-015D2F825041}" destId="{32A7B484-89C4-ED4F-B753-706636C45163}" srcOrd="3" destOrd="0" presId="urn:microsoft.com/office/officeart/2005/8/layout/list1"/>
    <dgm:cxn modelId="{CAD84EF6-2A59-434F-A40F-92787CE9F846}" type="presParOf" srcId="{8ACFE9FE-E54E-A142-BC78-015D2F825041}" destId="{11F3D502-AB69-7D4A-8CAC-59CAB791ACCD}" srcOrd="4" destOrd="0" presId="urn:microsoft.com/office/officeart/2005/8/layout/list1"/>
    <dgm:cxn modelId="{F0D2E035-F5B2-9E41-8D97-1219C8A439EE}" type="presParOf" srcId="{11F3D502-AB69-7D4A-8CAC-59CAB791ACCD}" destId="{DE1F5E3C-7B84-6144-A8A7-CB33ED56A371}" srcOrd="0" destOrd="0" presId="urn:microsoft.com/office/officeart/2005/8/layout/list1"/>
    <dgm:cxn modelId="{C12EEF38-67EA-5645-AD16-DC3B058A177B}" type="presParOf" srcId="{11F3D502-AB69-7D4A-8CAC-59CAB791ACCD}" destId="{450DDC53-189F-FC4E-8033-720D28194954}" srcOrd="1" destOrd="0" presId="urn:microsoft.com/office/officeart/2005/8/layout/list1"/>
    <dgm:cxn modelId="{2EC1D14C-BD8B-5247-A0E2-5877440ADD3F}" type="presParOf" srcId="{8ACFE9FE-E54E-A142-BC78-015D2F825041}" destId="{796D7513-5200-FB48-902A-D086A512C74A}" srcOrd="5" destOrd="0" presId="urn:microsoft.com/office/officeart/2005/8/layout/list1"/>
    <dgm:cxn modelId="{FD1B9F96-4AFA-3549-94A0-DB25F9E2B139}" type="presParOf" srcId="{8ACFE9FE-E54E-A142-BC78-015D2F825041}" destId="{5E00A0A7-783D-BF4D-B31D-8DDB3F71C307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DD2A66-8F9B-9642-8E61-D8ACF37F7844}">
      <dsp:nvSpPr>
        <dsp:cNvPr id="0" name=""/>
        <dsp:cNvSpPr/>
      </dsp:nvSpPr>
      <dsp:spPr>
        <a:xfrm>
          <a:off x="0" y="364658"/>
          <a:ext cx="6478587" cy="18460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 dirty="0"/>
            <a:t>IF </a:t>
          </a:r>
          <a:r>
            <a:rPr lang="en-US" sz="3300" kern="1200" dirty="0"/>
            <a:t>RSE leaders had widely accepted user outcome metrics, </a:t>
          </a:r>
        </a:p>
      </dsp:txBody>
      <dsp:txXfrm>
        <a:off x="90116" y="454774"/>
        <a:ext cx="6298355" cy="1665808"/>
      </dsp:txXfrm>
    </dsp:sp>
    <dsp:sp modelId="{1D2E3B80-DA87-AC42-ABC0-FADBD5CE9EF8}">
      <dsp:nvSpPr>
        <dsp:cNvPr id="0" name=""/>
        <dsp:cNvSpPr/>
      </dsp:nvSpPr>
      <dsp:spPr>
        <a:xfrm>
          <a:off x="0" y="2305739"/>
          <a:ext cx="6478587" cy="1846040"/>
        </a:xfrm>
        <a:prstGeom prst="roundRect">
          <a:avLst/>
        </a:prstGeom>
        <a:solidFill>
          <a:schemeClr val="accent2">
            <a:hueOff val="-1433582"/>
            <a:satOff val="-34544"/>
            <a:lumOff val="-20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b="1" kern="1200" dirty="0"/>
            <a:t>THEN</a:t>
          </a:r>
          <a:r>
            <a:rPr lang="en-US" sz="3300" kern="1200" dirty="0"/>
            <a:t> RSE leaders could reduce errors, increase productivity, and build evidence-informed software.</a:t>
          </a:r>
        </a:p>
      </dsp:txBody>
      <dsp:txXfrm>
        <a:off x="90116" y="2395855"/>
        <a:ext cx="6298355" cy="166580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82FC66-014A-5648-9A23-DDA0D4022D47}">
      <dsp:nvSpPr>
        <dsp:cNvPr id="0" name=""/>
        <dsp:cNvSpPr/>
      </dsp:nvSpPr>
      <dsp:spPr>
        <a:xfrm>
          <a:off x="2740764" y="2365926"/>
          <a:ext cx="2891687" cy="2891687"/>
        </a:xfrm>
        <a:prstGeom prst="gear9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Listen</a:t>
          </a:r>
          <a:endParaRPr lang="en-US" sz="1800" kern="1200" dirty="0"/>
        </a:p>
      </dsp:txBody>
      <dsp:txXfrm>
        <a:off x="3322122" y="3043290"/>
        <a:ext cx="1728971" cy="1486387"/>
      </dsp:txXfrm>
    </dsp:sp>
    <dsp:sp modelId="{D67A5EF4-4385-224D-B058-90B1B91F5678}">
      <dsp:nvSpPr>
        <dsp:cNvPr id="0" name=""/>
        <dsp:cNvSpPr/>
      </dsp:nvSpPr>
      <dsp:spPr>
        <a:xfrm>
          <a:off x="1058327" y="1682436"/>
          <a:ext cx="2103045" cy="2103045"/>
        </a:xfrm>
        <a:prstGeom prst="gear6">
          <a:avLst/>
        </a:prstGeom>
        <a:solidFill>
          <a:schemeClr val="accent1">
            <a:shade val="80000"/>
            <a:hueOff val="-209202"/>
            <a:satOff val="-828"/>
            <a:lumOff val="1477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Document</a:t>
          </a:r>
        </a:p>
      </dsp:txBody>
      <dsp:txXfrm>
        <a:off x="1587775" y="2215084"/>
        <a:ext cx="1044149" cy="1037749"/>
      </dsp:txXfrm>
    </dsp:sp>
    <dsp:sp modelId="{1E29556F-76EE-9544-81A5-7DE99396FB0B}">
      <dsp:nvSpPr>
        <dsp:cNvPr id="0" name=""/>
        <dsp:cNvSpPr/>
      </dsp:nvSpPr>
      <dsp:spPr>
        <a:xfrm rot="20700000">
          <a:off x="2236247" y="231549"/>
          <a:ext cx="2060555" cy="2060555"/>
        </a:xfrm>
        <a:prstGeom prst="gear6">
          <a:avLst/>
        </a:prstGeom>
        <a:solidFill>
          <a:schemeClr val="accent1">
            <a:shade val="80000"/>
            <a:hueOff val="-418403"/>
            <a:satOff val="-1655"/>
            <a:lumOff val="29548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/>
            <a:t>Convene</a:t>
          </a:r>
          <a:endParaRPr lang="en-US" sz="1800" kern="1200" dirty="0"/>
        </a:p>
      </dsp:txBody>
      <dsp:txXfrm rot="-20700000">
        <a:off x="2688188" y="683489"/>
        <a:ext cx="1156675" cy="1156675"/>
      </dsp:txXfrm>
    </dsp:sp>
    <dsp:sp modelId="{B5069AC5-56B1-9E4E-A86D-1F851770E783}">
      <dsp:nvSpPr>
        <dsp:cNvPr id="0" name=""/>
        <dsp:cNvSpPr/>
      </dsp:nvSpPr>
      <dsp:spPr>
        <a:xfrm>
          <a:off x="2530262" y="1922804"/>
          <a:ext cx="3701360" cy="3701360"/>
        </a:xfrm>
        <a:prstGeom prst="circularArrow">
          <a:avLst>
            <a:gd name="adj1" fmla="val 4687"/>
            <a:gd name="adj2" fmla="val 299029"/>
            <a:gd name="adj3" fmla="val 2536812"/>
            <a:gd name="adj4" fmla="val 15817497"/>
            <a:gd name="adj5" fmla="val 5469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3CE50D8-3DBE-D942-92C5-DDF30857AF61}">
      <dsp:nvSpPr>
        <dsp:cNvPr id="0" name=""/>
        <dsp:cNvSpPr/>
      </dsp:nvSpPr>
      <dsp:spPr>
        <a:xfrm>
          <a:off x="685882" y="1212548"/>
          <a:ext cx="2689269" cy="2689269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shade val="90000"/>
            <a:hueOff val="-209164"/>
            <a:satOff val="-618"/>
            <a:lumOff val="134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C5CC65BF-1B2C-4F4B-8173-A56A1C615660}">
      <dsp:nvSpPr>
        <dsp:cNvPr id="0" name=""/>
        <dsp:cNvSpPr/>
      </dsp:nvSpPr>
      <dsp:spPr>
        <a:xfrm>
          <a:off x="1759620" y="-224352"/>
          <a:ext cx="2899574" cy="2899574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shade val="90000"/>
            <a:hueOff val="-418327"/>
            <a:satOff val="-1236"/>
            <a:lumOff val="269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C724-65D0-5E42-8806-22FD386B77F2}">
      <dsp:nvSpPr>
        <dsp:cNvPr id="0" name=""/>
        <dsp:cNvSpPr/>
      </dsp:nvSpPr>
      <dsp:spPr>
        <a:xfrm>
          <a:off x="0" y="346379"/>
          <a:ext cx="6677551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8252" tIns="354076" rIns="51825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DataSHIELD Conference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UKBiobank Annual Conference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Carpentries related to health research software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 dirty="0"/>
            <a:t>UK Health Data Research Alliance Symposium</a:t>
          </a:r>
        </a:p>
      </dsp:txBody>
      <dsp:txXfrm>
        <a:off x="0" y="346379"/>
        <a:ext cx="6677551" cy="1552950"/>
      </dsp:txXfrm>
    </dsp:sp>
    <dsp:sp modelId="{02972DFA-B8B0-8F49-80B0-C99B893F2C36}">
      <dsp:nvSpPr>
        <dsp:cNvPr id="0" name=""/>
        <dsp:cNvSpPr/>
      </dsp:nvSpPr>
      <dsp:spPr>
        <a:xfrm>
          <a:off x="333877" y="95459"/>
          <a:ext cx="467428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677" tIns="0" rIns="17667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Attend events, trainings, and workshops:</a:t>
          </a:r>
        </a:p>
      </dsp:txBody>
      <dsp:txXfrm>
        <a:off x="358375" y="119957"/>
        <a:ext cx="4625289" cy="452844"/>
      </dsp:txXfrm>
    </dsp:sp>
    <dsp:sp modelId="{CB3FEFD9-D125-6F4F-94FA-968FC2B34848}">
      <dsp:nvSpPr>
        <dsp:cNvPr id="0" name=""/>
        <dsp:cNvSpPr/>
      </dsp:nvSpPr>
      <dsp:spPr>
        <a:xfrm>
          <a:off x="0" y="2242050"/>
          <a:ext cx="6677551" cy="15529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8252" tIns="354076" rIns="518252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Open Life Sciences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Turing Way 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Genomics England</a:t>
          </a:r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kern="1200"/>
            <a:t>EMBL-EBI</a:t>
          </a:r>
        </a:p>
      </dsp:txBody>
      <dsp:txXfrm>
        <a:off x="0" y="2242050"/>
        <a:ext cx="6677551" cy="1552950"/>
      </dsp:txXfrm>
    </dsp:sp>
    <dsp:sp modelId="{B3948290-28A0-C048-A09C-2714770D6B77}">
      <dsp:nvSpPr>
        <dsp:cNvPr id="0" name=""/>
        <dsp:cNvSpPr/>
      </dsp:nvSpPr>
      <dsp:spPr>
        <a:xfrm>
          <a:off x="333877" y="1991130"/>
          <a:ext cx="4674285" cy="50184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677" tIns="0" rIns="176677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Engage with communities and organizations:</a:t>
          </a:r>
        </a:p>
      </dsp:txBody>
      <dsp:txXfrm>
        <a:off x="358375" y="2015628"/>
        <a:ext cx="4625289" cy="4528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82FC66-014A-5648-9A23-DDA0D4022D47}">
      <dsp:nvSpPr>
        <dsp:cNvPr id="0" name=""/>
        <dsp:cNvSpPr/>
      </dsp:nvSpPr>
      <dsp:spPr>
        <a:xfrm>
          <a:off x="1759150" y="1548393"/>
          <a:ext cx="1892481" cy="1892481"/>
        </a:xfrm>
        <a:prstGeom prst="gear9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Listen</a:t>
          </a:r>
          <a:endParaRPr lang="en-US" sz="1200" kern="1200" dirty="0"/>
        </a:p>
      </dsp:txBody>
      <dsp:txXfrm>
        <a:off x="2139623" y="1991698"/>
        <a:ext cx="1131535" cy="972774"/>
      </dsp:txXfrm>
    </dsp:sp>
    <dsp:sp modelId="{D67A5EF4-4385-224D-B058-90B1B91F5678}">
      <dsp:nvSpPr>
        <dsp:cNvPr id="0" name=""/>
        <dsp:cNvSpPr/>
      </dsp:nvSpPr>
      <dsp:spPr>
        <a:xfrm>
          <a:off x="658070" y="1101080"/>
          <a:ext cx="1376350" cy="1376350"/>
        </a:xfrm>
        <a:prstGeom prst="gear6">
          <a:avLst/>
        </a:prstGeom>
        <a:solidFill>
          <a:schemeClr val="accent1">
            <a:shade val="80000"/>
            <a:hueOff val="-209202"/>
            <a:satOff val="-828"/>
            <a:lumOff val="147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Document</a:t>
          </a:r>
        </a:p>
      </dsp:txBody>
      <dsp:txXfrm>
        <a:off x="1004570" y="1449674"/>
        <a:ext cx="683350" cy="679162"/>
      </dsp:txXfrm>
    </dsp:sp>
    <dsp:sp modelId="{1E29556F-76EE-9544-81A5-7DE99396FB0B}">
      <dsp:nvSpPr>
        <dsp:cNvPr id="0" name=""/>
        <dsp:cNvSpPr/>
      </dsp:nvSpPr>
      <dsp:spPr>
        <a:xfrm rot="20700000">
          <a:off x="1428966" y="151538"/>
          <a:ext cx="1348542" cy="1348542"/>
        </a:xfrm>
        <a:prstGeom prst="gear6">
          <a:avLst/>
        </a:prstGeom>
        <a:solidFill>
          <a:schemeClr val="accent1">
            <a:shade val="80000"/>
            <a:hueOff val="-418403"/>
            <a:satOff val="-1655"/>
            <a:lumOff val="295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Convene</a:t>
          </a:r>
        </a:p>
      </dsp:txBody>
      <dsp:txXfrm rot="-20700000">
        <a:off x="1724741" y="447313"/>
        <a:ext cx="756992" cy="756992"/>
      </dsp:txXfrm>
    </dsp:sp>
    <dsp:sp modelId="{B5069AC5-56B1-9E4E-A86D-1F851770E783}">
      <dsp:nvSpPr>
        <dsp:cNvPr id="0" name=""/>
        <dsp:cNvSpPr/>
      </dsp:nvSpPr>
      <dsp:spPr>
        <a:xfrm>
          <a:off x="1605535" y="1267396"/>
          <a:ext cx="2422376" cy="2422376"/>
        </a:xfrm>
        <a:prstGeom prst="circularArrow">
          <a:avLst>
            <a:gd name="adj1" fmla="val 4688"/>
            <a:gd name="adj2" fmla="val 299029"/>
            <a:gd name="adj3" fmla="val 2495154"/>
            <a:gd name="adj4" fmla="val 15907305"/>
            <a:gd name="adj5" fmla="val 5469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CE50D8-3DBE-D942-92C5-DDF30857AF61}">
      <dsp:nvSpPr>
        <dsp:cNvPr id="0" name=""/>
        <dsp:cNvSpPr/>
      </dsp:nvSpPr>
      <dsp:spPr>
        <a:xfrm>
          <a:off x="414321" y="799779"/>
          <a:ext cx="1760007" cy="17600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shade val="90000"/>
            <a:hueOff val="-209164"/>
            <a:satOff val="-618"/>
            <a:lumOff val="134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CC65BF-1B2C-4F4B-8173-A56A1C615660}">
      <dsp:nvSpPr>
        <dsp:cNvPr id="0" name=""/>
        <dsp:cNvSpPr/>
      </dsp:nvSpPr>
      <dsp:spPr>
        <a:xfrm>
          <a:off x="1117035" y="-140609"/>
          <a:ext cx="1897642" cy="189764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shade val="90000"/>
            <a:hueOff val="-418327"/>
            <a:satOff val="-1236"/>
            <a:lumOff val="269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C724-65D0-5E42-8806-22FD386B77F2}">
      <dsp:nvSpPr>
        <dsp:cNvPr id="0" name=""/>
        <dsp:cNvSpPr/>
      </dsp:nvSpPr>
      <dsp:spPr>
        <a:xfrm>
          <a:off x="0" y="343567"/>
          <a:ext cx="6677551" cy="9780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8252" tIns="479044" rIns="518252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At CW-22 </a:t>
          </a:r>
        </a:p>
      </dsp:txBody>
      <dsp:txXfrm>
        <a:off x="0" y="343567"/>
        <a:ext cx="6677551" cy="978075"/>
      </dsp:txXfrm>
    </dsp:sp>
    <dsp:sp modelId="{02972DFA-B8B0-8F49-80B0-C99B893F2C36}">
      <dsp:nvSpPr>
        <dsp:cNvPr id="0" name=""/>
        <dsp:cNvSpPr/>
      </dsp:nvSpPr>
      <dsp:spPr>
        <a:xfrm>
          <a:off x="333877" y="4087"/>
          <a:ext cx="4674285" cy="678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677" tIns="0" rIns="176677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Host a Collaboration Workshop:</a:t>
          </a:r>
        </a:p>
      </dsp:txBody>
      <dsp:txXfrm>
        <a:off x="367021" y="37231"/>
        <a:ext cx="4607997" cy="612672"/>
      </dsp:txXfrm>
    </dsp:sp>
    <dsp:sp modelId="{CB3FEFD9-D125-6F4F-94FA-968FC2B34848}">
      <dsp:nvSpPr>
        <dsp:cNvPr id="0" name=""/>
        <dsp:cNvSpPr/>
      </dsp:nvSpPr>
      <dsp:spPr>
        <a:xfrm>
          <a:off x="0" y="1785322"/>
          <a:ext cx="6677551" cy="21010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8252" tIns="479044" rIns="518252" bIns="163576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Shared user goals for research software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Metrics used by RSE projects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300" kern="1200" dirty="0"/>
            <a:t>Best practices for evaluating user outcomes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300" kern="1200" dirty="0"/>
        </a:p>
      </dsp:txBody>
      <dsp:txXfrm>
        <a:off x="0" y="1785322"/>
        <a:ext cx="6677551" cy="2101050"/>
      </dsp:txXfrm>
    </dsp:sp>
    <dsp:sp modelId="{B3948290-28A0-C048-A09C-2714770D6B77}">
      <dsp:nvSpPr>
        <dsp:cNvPr id="0" name=""/>
        <dsp:cNvSpPr/>
      </dsp:nvSpPr>
      <dsp:spPr>
        <a:xfrm>
          <a:off x="333877" y="1445842"/>
          <a:ext cx="4674285" cy="6789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677" tIns="0" rIns="176677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session could include:</a:t>
          </a:r>
        </a:p>
      </dsp:txBody>
      <dsp:txXfrm>
        <a:off x="367021" y="1478986"/>
        <a:ext cx="4607997" cy="6126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82FC66-014A-5648-9A23-DDA0D4022D47}">
      <dsp:nvSpPr>
        <dsp:cNvPr id="0" name=""/>
        <dsp:cNvSpPr/>
      </dsp:nvSpPr>
      <dsp:spPr>
        <a:xfrm>
          <a:off x="1759150" y="1548393"/>
          <a:ext cx="1892481" cy="1892481"/>
        </a:xfrm>
        <a:prstGeom prst="gear9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Listen</a:t>
          </a:r>
          <a:endParaRPr lang="en-US" sz="1200" kern="1200" dirty="0"/>
        </a:p>
      </dsp:txBody>
      <dsp:txXfrm>
        <a:off x="2139623" y="1991698"/>
        <a:ext cx="1131535" cy="972774"/>
      </dsp:txXfrm>
    </dsp:sp>
    <dsp:sp modelId="{D67A5EF4-4385-224D-B058-90B1B91F5678}">
      <dsp:nvSpPr>
        <dsp:cNvPr id="0" name=""/>
        <dsp:cNvSpPr/>
      </dsp:nvSpPr>
      <dsp:spPr>
        <a:xfrm>
          <a:off x="658070" y="1101080"/>
          <a:ext cx="1376350" cy="1376350"/>
        </a:xfrm>
        <a:prstGeom prst="gear6">
          <a:avLst/>
        </a:prstGeom>
        <a:solidFill>
          <a:schemeClr val="accent1">
            <a:shade val="80000"/>
            <a:hueOff val="-209202"/>
            <a:satOff val="-828"/>
            <a:lumOff val="147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Document</a:t>
          </a:r>
        </a:p>
      </dsp:txBody>
      <dsp:txXfrm>
        <a:off x="1004570" y="1449674"/>
        <a:ext cx="683350" cy="679162"/>
      </dsp:txXfrm>
    </dsp:sp>
    <dsp:sp modelId="{1E29556F-76EE-9544-81A5-7DE99396FB0B}">
      <dsp:nvSpPr>
        <dsp:cNvPr id="0" name=""/>
        <dsp:cNvSpPr/>
      </dsp:nvSpPr>
      <dsp:spPr>
        <a:xfrm rot="20700000">
          <a:off x="1428966" y="151538"/>
          <a:ext cx="1348542" cy="1348542"/>
        </a:xfrm>
        <a:prstGeom prst="gear6">
          <a:avLst/>
        </a:prstGeom>
        <a:solidFill>
          <a:schemeClr val="accent1">
            <a:shade val="80000"/>
            <a:hueOff val="-418403"/>
            <a:satOff val="-1655"/>
            <a:lumOff val="295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Convene</a:t>
          </a:r>
        </a:p>
      </dsp:txBody>
      <dsp:txXfrm rot="-20700000">
        <a:off x="1724741" y="447313"/>
        <a:ext cx="756992" cy="756992"/>
      </dsp:txXfrm>
    </dsp:sp>
    <dsp:sp modelId="{B5069AC5-56B1-9E4E-A86D-1F851770E783}">
      <dsp:nvSpPr>
        <dsp:cNvPr id="0" name=""/>
        <dsp:cNvSpPr/>
      </dsp:nvSpPr>
      <dsp:spPr>
        <a:xfrm>
          <a:off x="1605535" y="1267396"/>
          <a:ext cx="2422376" cy="2422376"/>
        </a:xfrm>
        <a:prstGeom prst="circularArrow">
          <a:avLst>
            <a:gd name="adj1" fmla="val 4688"/>
            <a:gd name="adj2" fmla="val 299029"/>
            <a:gd name="adj3" fmla="val 2495154"/>
            <a:gd name="adj4" fmla="val 15907305"/>
            <a:gd name="adj5" fmla="val 5469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CE50D8-3DBE-D942-92C5-DDF30857AF61}">
      <dsp:nvSpPr>
        <dsp:cNvPr id="0" name=""/>
        <dsp:cNvSpPr/>
      </dsp:nvSpPr>
      <dsp:spPr>
        <a:xfrm>
          <a:off x="414321" y="799779"/>
          <a:ext cx="1760007" cy="17600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shade val="90000"/>
            <a:hueOff val="-209164"/>
            <a:satOff val="-618"/>
            <a:lumOff val="134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CC65BF-1B2C-4F4B-8173-A56A1C615660}">
      <dsp:nvSpPr>
        <dsp:cNvPr id="0" name=""/>
        <dsp:cNvSpPr/>
      </dsp:nvSpPr>
      <dsp:spPr>
        <a:xfrm>
          <a:off x="1117035" y="-140609"/>
          <a:ext cx="1897642" cy="189764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shade val="90000"/>
            <a:hueOff val="-418327"/>
            <a:satOff val="-1236"/>
            <a:lumOff val="269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20C724-65D0-5E42-8806-22FD386B77F2}">
      <dsp:nvSpPr>
        <dsp:cNvPr id="0" name=""/>
        <dsp:cNvSpPr/>
      </dsp:nvSpPr>
      <dsp:spPr>
        <a:xfrm>
          <a:off x="0" y="850987"/>
          <a:ext cx="6677551" cy="276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18252" tIns="812292" rIns="518252" bIns="277368" numCol="1" spcCol="1270" anchor="t" anchorCtr="0">
          <a:noAutofit/>
        </a:bodyPr>
        <a:lstStyle/>
        <a:p>
          <a:pPr marL="285750" lvl="1" indent="-285750" algn="l" defTabSz="1733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900" kern="1200" dirty="0"/>
            <a:t>Ten Simple Rules for Measuring User Outcomes in Research Software</a:t>
          </a:r>
        </a:p>
      </dsp:txBody>
      <dsp:txXfrm>
        <a:off x="0" y="850987"/>
        <a:ext cx="6677551" cy="2764125"/>
      </dsp:txXfrm>
    </dsp:sp>
    <dsp:sp modelId="{02972DFA-B8B0-8F49-80B0-C99B893F2C36}">
      <dsp:nvSpPr>
        <dsp:cNvPr id="0" name=""/>
        <dsp:cNvSpPr/>
      </dsp:nvSpPr>
      <dsp:spPr>
        <a:xfrm>
          <a:off x="333877" y="275347"/>
          <a:ext cx="4674285" cy="11512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6677" tIns="0" rIns="176677" bIns="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Publish Findings:</a:t>
          </a:r>
        </a:p>
      </dsp:txBody>
      <dsp:txXfrm>
        <a:off x="390078" y="331548"/>
        <a:ext cx="4561883" cy="1038878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82FC66-014A-5648-9A23-DDA0D4022D47}">
      <dsp:nvSpPr>
        <dsp:cNvPr id="0" name=""/>
        <dsp:cNvSpPr/>
      </dsp:nvSpPr>
      <dsp:spPr>
        <a:xfrm>
          <a:off x="1759150" y="1548393"/>
          <a:ext cx="1892481" cy="1892481"/>
        </a:xfrm>
        <a:prstGeom prst="gear9">
          <a:avLst/>
        </a:prstGeom>
        <a:solidFill>
          <a:schemeClr val="accent1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Listen</a:t>
          </a:r>
          <a:endParaRPr lang="en-US" sz="1200" kern="1200" dirty="0"/>
        </a:p>
      </dsp:txBody>
      <dsp:txXfrm>
        <a:off x="2139623" y="1991698"/>
        <a:ext cx="1131535" cy="972774"/>
      </dsp:txXfrm>
    </dsp:sp>
    <dsp:sp modelId="{D67A5EF4-4385-224D-B058-90B1B91F5678}">
      <dsp:nvSpPr>
        <dsp:cNvPr id="0" name=""/>
        <dsp:cNvSpPr/>
      </dsp:nvSpPr>
      <dsp:spPr>
        <a:xfrm>
          <a:off x="658070" y="1101080"/>
          <a:ext cx="1376350" cy="1376350"/>
        </a:xfrm>
        <a:prstGeom prst="gear6">
          <a:avLst/>
        </a:prstGeom>
        <a:solidFill>
          <a:schemeClr val="accent1">
            <a:shade val="80000"/>
            <a:hueOff val="-209202"/>
            <a:satOff val="-828"/>
            <a:lumOff val="1477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Document</a:t>
          </a:r>
        </a:p>
      </dsp:txBody>
      <dsp:txXfrm>
        <a:off x="1004570" y="1449674"/>
        <a:ext cx="683350" cy="679162"/>
      </dsp:txXfrm>
    </dsp:sp>
    <dsp:sp modelId="{1E29556F-76EE-9544-81A5-7DE99396FB0B}">
      <dsp:nvSpPr>
        <dsp:cNvPr id="0" name=""/>
        <dsp:cNvSpPr/>
      </dsp:nvSpPr>
      <dsp:spPr>
        <a:xfrm rot="20700000">
          <a:off x="1428966" y="151538"/>
          <a:ext cx="1348542" cy="1348542"/>
        </a:xfrm>
        <a:prstGeom prst="gear6">
          <a:avLst/>
        </a:prstGeom>
        <a:solidFill>
          <a:schemeClr val="accent1">
            <a:shade val="80000"/>
            <a:hueOff val="-418403"/>
            <a:satOff val="-1655"/>
            <a:lumOff val="295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Convene</a:t>
          </a:r>
        </a:p>
      </dsp:txBody>
      <dsp:txXfrm rot="-20700000">
        <a:off x="1724741" y="447313"/>
        <a:ext cx="756992" cy="756992"/>
      </dsp:txXfrm>
    </dsp:sp>
    <dsp:sp modelId="{B5069AC5-56B1-9E4E-A86D-1F851770E783}">
      <dsp:nvSpPr>
        <dsp:cNvPr id="0" name=""/>
        <dsp:cNvSpPr/>
      </dsp:nvSpPr>
      <dsp:spPr>
        <a:xfrm>
          <a:off x="1605535" y="1267396"/>
          <a:ext cx="2422376" cy="2422376"/>
        </a:xfrm>
        <a:prstGeom prst="circularArrow">
          <a:avLst>
            <a:gd name="adj1" fmla="val 4688"/>
            <a:gd name="adj2" fmla="val 299029"/>
            <a:gd name="adj3" fmla="val 2495154"/>
            <a:gd name="adj4" fmla="val 15907305"/>
            <a:gd name="adj5" fmla="val 5469"/>
          </a:avLst>
        </a:prstGeom>
        <a:solidFill>
          <a:schemeClr val="accent1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CE50D8-3DBE-D942-92C5-DDF30857AF61}">
      <dsp:nvSpPr>
        <dsp:cNvPr id="0" name=""/>
        <dsp:cNvSpPr/>
      </dsp:nvSpPr>
      <dsp:spPr>
        <a:xfrm>
          <a:off x="414321" y="799779"/>
          <a:ext cx="1760007" cy="1760007"/>
        </a:xfrm>
        <a:prstGeom prst="leftCircularArrow">
          <a:avLst>
            <a:gd name="adj1" fmla="val 6452"/>
            <a:gd name="adj2" fmla="val 429999"/>
            <a:gd name="adj3" fmla="val 10489124"/>
            <a:gd name="adj4" fmla="val 14837806"/>
            <a:gd name="adj5" fmla="val 7527"/>
          </a:avLst>
        </a:prstGeom>
        <a:solidFill>
          <a:schemeClr val="accent1">
            <a:shade val="90000"/>
            <a:hueOff val="-209164"/>
            <a:satOff val="-618"/>
            <a:lumOff val="13453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CC65BF-1B2C-4F4B-8173-A56A1C615660}">
      <dsp:nvSpPr>
        <dsp:cNvPr id="0" name=""/>
        <dsp:cNvSpPr/>
      </dsp:nvSpPr>
      <dsp:spPr>
        <a:xfrm>
          <a:off x="1117035" y="-140609"/>
          <a:ext cx="1897642" cy="1897642"/>
        </a:xfrm>
        <a:prstGeom prst="circularArrow">
          <a:avLst>
            <a:gd name="adj1" fmla="val 5984"/>
            <a:gd name="adj2" fmla="val 394124"/>
            <a:gd name="adj3" fmla="val 13313824"/>
            <a:gd name="adj4" fmla="val 10508221"/>
            <a:gd name="adj5" fmla="val 6981"/>
          </a:avLst>
        </a:prstGeom>
        <a:solidFill>
          <a:schemeClr val="accent1">
            <a:shade val="90000"/>
            <a:hueOff val="-418327"/>
            <a:satOff val="-1236"/>
            <a:lumOff val="269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864D8E-F1BE-6A4E-985C-BD8EAC4420C3}">
      <dsp:nvSpPr>
        <dsp:cNvPr id="0" name=""/>
        <dsp:cNvSpPr/>
      </dsp:nvSpPr>
      <dsp:spPr>
        <a:xfrm>
          <a:off x="0" y="1472909"/>
          <a:ext cx="5811128" cy="120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008" tIns="333248" rIns="4510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Extend the work of …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u="sng" kern="1200" dirty="0">
              <a:hlinkClick xmlns:r="http://schemas.openxmlformats.org/officeDocument/2006/relationships" r:id="rId1"/>
            </a:rPr>
            <a:t>GUIs for research software</a:t>
          </a:r>
          <a:r>
            <a:rPr lang="en-US" sz="1600" kern="1200" dirty="0"/>
            <a:t> by Diego Alonso Álvarez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UK-based open research software evaluation </a:t>
          </a:r>
        </a:p>
      </dsp:txBody>
      <dsp:txXfrm>
        <a:off x="0" y="1472909"/>
        <a:ext cx="5811128" cy="1209600"/>
      </dsp:txXfrm>
    </dsp:sp>
    <dsp:sp modelId="{FC433FB7-4F5A-8944-996A-B49EB4D600D2}">
      <dsp:nvSpPr>
        <dsp:cNvPr id="0" name=""/>
        <dsp:cNvSpPr/>
      </dsp:nvSpPr>
      <dsp:spPr>
        <a:xfrm>
          <a:off x="290556" y="1236749"/>
          <a:ext cx="4067789" cy="4723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753" tIns="0" rIns="15375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Focus on improving UK capability,</a:t>
          </a:r>
          <a:endParaRPr lang="en-US" sz="1600" kern="1200" dirty="0"/>
        </a:p>
      </dsp:txBody>
      <dsp:txXfrm>
        <a:off x="313613" y="1259806"/>
        <a:ext cx="4021675" cy="426206"/>
      </dsp:txXfrm>
    </dsp:sp>
    <dsp:sp modelId="{5E00A0A7-783D-BF4D-B31D-8DDB3F71C307}">
      <dsp:nvSpPr>
        <dsp:cNvPr id="0" name=""/>
        <dsp:cNvSpPr/>
      </dsp:nvSpPr>
      <dsp:spPr>
        <a:xfrm>
          <a:off x="0" y="3005069"/>
          <a:ext cx="5811128" cy="1436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1008" tIns="333248" rIns="451008" bIns="113792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Share key findings from UK-based approaches abroad including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/>
            <a:t>US Government’s UX COP</a:t>
          </a:r>
        </a:p>
        <a:p>
          <a:pPr marL="342900" lvl="2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600" kern="1200" dirty="0">
              <a:hlinkClick xmlns:r="http://schemas.openxmlformats.org/officeDocument/2006/relationships" r:id="rId2"/>
            </a:rPr>
            <a:t>Pistoia Alliance’s User Experience for Life Science</a:t>
          </a:r>
          <a:endParaRPr lang="en-US" sz="1600" kern="1200" dirty="0"/>
        </a:p>
      </dsp:txBody>
      <dsp:txXfrm>
        <a:off x="0" y="3005069"/>
        <a:ext cx="5811128" cy="1436400"/>
      </dsp:txXfrm>
    </dsp:sp>
    <dsp:sp modelId="{450DDC53-189F-FC4E-8033-720D28194954}">
      <dsp:nvSpPr>
        <dsp:cNvPr id="0" name=""/>
        <dsp:cNvSpPr/>
      </dsp:nvSpPr>
      <dsp:spPr>
        <a:xfrm>
          <a:off x="290556" y="2768909"/>
          <a:ext cx="4067789" cy="47232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3753" tIns="0" rIns="153753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Promote a UK-based approach abroad, and</a:t>
          </a:r>
          <a:endParaRPr lang="en-US" sz="1600" kern="1200" dirty="0"/>
        </a:p>
      </dsp:txBody>
      <dsp:txXfrm>
        <a:off x="313613" y="2791966"/>
        <a:ext cx="4021675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gear1">
  <dgm:title val=""/>
  <dgm:desc val=""/>
  <dgm:catLst>
    <dgm:cat type="relationship" pri="3000"/>
    <dgm:cat type="process" pri="28000"/>
    <dgm:cat type="cycle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 useDef="1">
    <dgm:dataModel>
      <dgm:ptLst/>
      <dgm:bg/>
      <dgm:whole/>
    </dgm:dataModel>
  </dgm:clrData>
  <dgm:layoutNode name="composite">
    <dgm:varLst>
      <dgm:chMax val="3"/>
      <dgm:animLvl val="lvl"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lte" val="1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05"/>
          <dgm:constr type="t" for="ch" forName="gear1" refType="w" fact="0.05"/>
          <dgm:constr type="w" for="ch" forName="gear1srcNode" val="1"/>
          <dgm:constr type="h" for="ch" forName="gear1srcNode" val="1"/>
          <dgm:constr type="l" for="ch" forName="gear1srcNode" refType="w" fact="0.32"/>
          <dgm:constr type="t" for="ch" forName="gear1srcNode"/>
          <dgm:constr type="w" for="ch" forName="gear1dstNode" val="1"/>
          <dgm:constr type="h" for="ch" forName="gear1dstNode" val="1"/>
          <dgm:constr type="r" for="ch" forName="gear1dstNode" refType="w" fact="0.58"/>
          <dgm:constr type="t" for="ch" forName="gear1dstNode" refType="h" fact="0.5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/>
          <dgm:constr type="b" for="ch" forName="gear1ch" refType="h" fact="0.6"/>
        </dgm:constrLst>
      </dgm:if>
      <dgm:if name="Name2" axis="ch" ptType="node" func="cnt" op="equ" val="2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2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2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75"/>
          <dgm:constr type="diam" for="des" forName="connector1" refType="w" refFor="ch" refForName="gear1" op="equ" fact="1.1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w" fact="0.8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1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0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3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 refType="w" fact="0.34"/>
          <dgm:constr type="t" for="ch" forName="gear2ch" refType="w" fact="0.04"/>
        </dgm:constrLst>
      </dgm:if>
      <dgm:else name="Name3">
        <dgm:constrLst>
          <dgm:constr type="primFontSz" for="ch" ptType="node" op="equ" val="65"/>
          <dgm:constr type="w" for="ch" forName="gear1" refType="w" fact="0.55"/>
          <dgm:constr type="h" for="ch" forName="gear1" refType="w" fact="0.55"/>
          <dgm:constr type="l" for="ch" forName="gear1" refType="w" fact="0.45"/>
          <dgm:constr type="t" for="ch" forName="gear1" refType="w" fact="0.45"/>
          <dgm:constr type="w" for="ch" forName="gear1srcNode" val="1"/>
          <dgm:constr type="h" for="ch" forName="gear1srcNode" val="1"/>
          <dgm:constr type="l" for="ch" forName="gear1srcNode" refType="w" fact="0.72"/>
          <dgm:constr type="t" for="ch" forName="gear1srcNode" refType="w" fact="0.4"/>
          <dgm:constr type="w" for="ch" forName="gear1dstNode" val="1"/>
          <dgm:constr type="h" for="ch" forName="gear1dstNode" val="1"/>
          <dgm:constr type="r" for="ch" forName="gear1dstNode" refType="w" fact="0.98"/>
          <dgm:constr type="t" for="ch" forName="gear1dstNode" refType="h" fact="0.95"/>
          <dgm:constr type="diam" for="des" forName="connector1" refType="w" refFor="ch" refForName="gear1" op="equ" fact="1.15"/>
          <dgm:constr type="h" for="des" forName="connector1" refType="w" refFor="ch" refForName="gear1" op="equ" fact="0.1"/>
          <dgm:constr type="w" for="ch" forName="gear1ch" refType="w" fact="0.35"/>
          <dgm:constr type="h" for="ch" forName="gear1ch" refType="w" refFor="ch" refForName="gear1ch" fact="0.6"/>
          <dgm:constr type="l" for="ch" forName="gear1ch" refType="w" fact="0.38"/>
          <dgm:constr type="b" for="ch" forName="gear1ch" refType="h"/>
          <dgm:constr type="w" for="ch" forName="gear2" refType="w" fact="0.4"/>
          <dgm:constr type="h" for="ch" forName="gear2" refType="w" fact="0.4"/>
          <dgm:constr type="l" for="ch" forName="gear2" refType="w" fact="0.13"/>
          <dgm:constr type="t" for="ch" forName="gear2" refType="w" fact="0.32"/>
          <dgm:constr type="w" for="ch" forName="gear2srcNode" val="1"/>
          <dgm:constr type="h" for="ch" forName="gear2srcNode" val="1"/>
          <dgm:constr type="l" for="ch" forName="gear2srcNode" refType="w" fact="0.23"/>
          <dgm:constr type="t" for="ch" forName="gear2srcNode" refType="w" fact="0.28"/>
          <dgm:constr type="w" for="ch" forName="gear2dstNode" val="1"/>
          <dgm:constr type="h" for="ch" forName="gear2dstNode" val="1"/>
          <dgm:constr type="l" for="ch" forName="gear2dstNode" refType="w" fact="0.1"/>
          <dgm:constr type="t" for="ch" forName="gear2dstNode" refType="h" fact="0.53"/>
          <dgm:constr type="diam" for="des" forName="connector2" refType="w" refFor="ch" refForName="gear2" op="equ" fact="-1.1"/>
          <dgm:constr type="h" for="des" forName="connector2" refType="w" refFor="ch" refForName="gear1" op="equ" fact="0.1"/>
          <dgm:constr type="w" for="ch" forName="gear2ch" refType="w" fact="0.35"/>
          <dgm:constr type="h" for="ch" forName="gear2ch" refType="w" refFor="ch" refForName="gear2ch" fact="0.6"/>
          <dgm:constr type="l" for="ch" forName="gear2ch"/>
          <dgm:constr type="t" for="ch" forName="gear2ch" refType="w" fact="0.58"/>
          <dgm:constr type="w" for="ch" forName="gear3" refType="w" fact="0.48"/>
          <dgm:constr type="h" for="ch" forName="gear3" refType="w" fact="0.48"/>
          <dgm:constr type="l" for="ch" forName="gear3" refType="w" fact="0.31"/>
          <dgm:constr type="t" for="ch" forName="gear3"/>
          <dgm:constr type="w" for="ch" forName="gear3tx" refType="w" fact="0.22"/>
          <dgm:constr type="h" for="ch" forName="gear3tx" refType="w" fact="0.22"/>
          <dgm:constr type="ctrX" for="ch" forName="gear3tx" refType="ctrX" refFor="ch" refForName="gear3"/>
          <dgm:constr type="ctrY" for="ch" forName="gear3tx" refType="ctrY" refFor="ch" refForName="gear3"/>
          <dgm:constr type="w" for="ch" forName="gear3srcNode" val="1"/>
          <dgm:constr type="h" for="ch" forName="gear3srcNode" val="1"/>
          <dgm:constr type="l" for="ch" forName="gear3srcNode" refType="w" fact="0.3"/>
          <dgm:constr type="t" for="ch" forName="gear3srcNode" refType="w" fact="0.25"/>
          <dgm:constr type="w" for="ch" forName="gear3dstNode" val="1"/>
          <dgm:constr type="h" for="ch" forName="gear3dstNode" val="1"/>
          <dgm:constr type="l" for="ch" forName="gear3dstNode" refType="w" fact="0.38"/>
          <dgm:constr type="t" for="ch" forName="gear3dstNode" refType="h" fact="0.05"/>
          <dgm:constr type="diam" for="des" forName="connector3" refType="w" refFor="ch" refForName="gear3" op="equ"/>
          <dgm:constr type="h" for="des" forName="connector3" refType="w" refFor="ch" refForName="gear1" op="equ" fact="0.1"/>
          <dgm:constr type="w" for="ch" forName="gear3ch" refType="w" fact="0.35"/>
          <dgm:constr type="h" for="ch" forName="gear3ch" refType="w" refFor="ch" refForName="gear3ch" fact="0.6"/>
          <dgm:constr type="l" for="ch" forName="gear3ch" refType="w" fact="0.65"/>
          <dgm:constr type="t" for="ch" forName="gear3ch" refType="h" fact="0.13"/>
        </dgm:constrLst>
      </dgm:else>
    </dgm:choose>
    <dgm:ruleLst/>
    <dgm:forEach name="Name4" axis="ch" ptType="node" cnt="1">
      <dgm:layoutNode name="gear1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9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1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1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5">
        <dgm:if name="Name6" axis="ch" ptType="node" func="cnt" op="gte" val="1">
          <dgm:layoutNode name="gear1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7"/>
      </dgm:choose>
    </dgm:forEach>
    <dgm:forEach name="Name8" axis="ch" ptType="node" st="2" cnt="1">
      <dgm:layoutNode name="gear2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gear6" r:blip="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2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2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9">
        <dgm:if name="Name10" axis="ch" ptType="node" func="cnt" op="gte" val="1">
          <dgm:layoutNode name="gear2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1"/>
      </dgm:choose>
    </dgm:forEach>
    <dgm:forEach name="Name12" axis="ch" ptType="node" st="3" cnt="1">
      <dgm:layoutNode name="gear3" styleLbl="node1">
        <dgm:alg type="sp"/>
        <dgm:shape xmlns:r="http://schemas.openxmlformats.org/officeDocument/2006/relationships" rot="-15" type="gear6" r:blip="">
          <dgm:adjLst/>
        </dgm:shape>
        <dgm:presOf axis="self"/>
        <dgm:constrLst/>
        <dgm:ruleLst/>
      </dgm:layoutNode>
      <dgm:layoutNode name="gear3tx" styleLbl="node1">
        <dgm:varLst>
          <dgm:chMax val="1"/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/>
        <dgm:constrLst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layoutNode name="gear3src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layoutNode name="gear3dstNode">
        <dgm:alg type="sp"/>
        <dgm:shape xmlns:r="http://schemas.openxmlformats.org/officeDocument/2006/relationships" type="rect" r:blip="" hideGeom="1">
          <dgm:adjLst/>
        </dgm:shape>
        <dgm:presOf axis="self"/>
        <dgm:constrLst/>
        <dgm:ruleLst/>
      </dgm:layoutNode>
      <dgm:choose name="Name13">
        <dgm:if name="Name14" axis="ch" ptType="node" func="cnt" op="gte" val="1">
          <dgm:layoutNode name="gear3ch" styleLbl="fgAcc1">
            <dgm:varLst>
              <dgm:chMax val="0"/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>
              <dgm:constr type="tMarg" refType="primFontSz" fact="0.3"/>
              <dgm:constr type="bMarg" refType="primFontSz" fact="0.3"/>
              <dgm:constr type="lMarg" refType="primFontSz" fact="0.3"/>
              <dgm:constr type="rMarg" refType="primFontSz" fact="0.3"/>
            </dgm:constrLst>
            <dgm:ruleLst>
              <dgm:rule type="primFontSz" val="5" fact="NaN" max="NaN"/>
            </dgm:ruleLst>
          </dgm:layoutNode>
        </dgm:if>
        <dgm:else name="Name15"/>
      </dgm:choose>
    </dgm:forEach>
    <dgm:forEach name="Name16" axis="ch" ptType="sibTrans" hideLastTrans="0" cnt="1">
      <dgm:layoutNode name="connector1" styleLbl="sibTrans2D1">
        <dgm:alg type="conn">
          <dgm:param type="connRout" val="curve"/>
          <dgm:param type="srcNode" val="gear1srcNode"/>
          <dgm:param type="dstNode" val="gear1dstNode"/>
          <dgm:param type="begPts" val="midR"/>
          <dgm:param type="endPts" val="tCtr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7" axis="ch" ptType="sibTrans" hideLastTrans="0" st="2" cnt="1">
      <dgm:layoutNode name="connector2" styleLbl="sibTrans2D1">
        <dgm:alg type="conn">
          <dgm:param type="connRout" val="curve"/>
          <dgm:param type="srcNode" val="gear2srcNode"/>
          <dgm:param type="dstNode" val="gear2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  <dgm:forEach name="Name18" axis="ch" ptType="sibTrans" hideLastTrans="0" st="3" cnt="1">
      <dgm:layoutNode name="connector3" styleLbl="sibTrans2D1">
        <dgm:alg type="conn">
          <dgm:param type="connRout" val="curve"/>
          <dgm:param type="srcNode" val="gear3srcNode"/>
          <dgm:param type="dstNode" val="gear3dstNode"/>
          <dgm:param type="begPts" val="midL"/>
          <dgm:param type="endPts" val="midL"/>
        </dgm:alg>
        <dgm:shape xmlns:r="http://schemas.openxmlformats.org/officeDocument/2006/relationships" type="conn" r:blip="">
          <dgm:adjLst/>
        </dgm:shape>
        <dgm:presOf axis="self"/>
        <dgm:constrLst>
          <dgm:constr type="w" val="10"/>
          <dgm:constr type="h" val="10"/>
          <dgm:constr type="begPad"/>
          <dgm:constr type="endPad"/>
        </dgm:constrLst>
        <dgm:ruleLst/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6D545-92E6-1647-8955-5DCAE7CD0E30}" type="datetimeFigureOut">
              <a:rPr lang="en-US" smtClean="0"/>
              <a:t>6/27/22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A0F3FD-AFD1-B64F-8E3E-5C6E41C9D8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61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ftware.ac.uk/blog/2021-06-17-guis-research-software-why-are-they-relevant-part-two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istoiaalliance.org/community/user-experience-for-life-sciences/" TargetMode="Externa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226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/>
              <a:t>In follow-up to the discussions and findings, me and interested collaborators </a:t>
            </a:r>
            <a:r>
              <a:rPr lang="en-US" sz="1200" b="1" dirty="0"/>
              <a:t>could put forth a publication 10 Simple Rules for </a:t>
            </a:r>
            <a:r>
              <a:rPr lang="en-US" b="1" dirty="0"/>
              <a:t>Measuring User Outcomes in Research Software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976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a few considerations specific to the International Fellowship Pilot: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1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Focus on improving UK capability: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dirty="0"/>
              <a:t>I plan to build upon the work of </a:t>
            </a:r>
            <a:r>
              <a:rPr lang="en-US" b="0" u="sng" dirty="0">
                <a:hlinkClick r:id="rId3"/>
              </a:rPr>
              <a:t>GUIs for research software</a:t>
            </a:r>
            <a:r>
              <a:rPr lang="en-US" b="0" dirty="0"/>
              <a:t> by SSI Fellow Diego Alonso Álvarez / Helps developers to better understand the importance of GUIs for research software and encourage them to lose their fear - or reluctance - to invest time creating them, 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b="0" dirty="0"/>
              <a:t>and other similar efforts that I uncover during my Fellowship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Promote a UK-based approach abroad: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b="0" dirty="0"/>
              <a:t>I plan to s</a:t>
            </a:r>
            <a:r>
              <a:rPr lang="en-US" dirty="0"/>
              <a:t>hare key findings from UK-based approaches abroad including US Government’s UX COP of which I am a member, and </a:t>
            </a:r>
            <a:r>
              <a:rPr lang="en-US" dirty="0">
                <a:hlinkClick r:id="rId4"/>
              </a:rPr>
              <a:t>Pistoia Alliance’s User Experience for Life Science</a:t>
            </a:r>
            <a:endParaRPr lang="en-US" dirty="0"/>
          </a:p>
          <a:p>
            <a:endParaRPr lang="en-US" dirty="0"/>
          </a:p>
          <a:p>
            <a:pPr lvl="0"/>
            <a:r>
              <a:rPr lang="en-US" b="1" dirty="0"/>
              <a:t>Potential challenges: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dirty="0"/>
              <a:t>Experience with accommodating UK time zones with Open Life Sciences and Mozilla Experience with accommodating UK time zones, I am a fluent English speaker, and lastly, my current professional development budget covers some travel and conference attendance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will the goals of your plans benefit the UK research community? For example, your plans might have a focus on:</a:t>
            </a:r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Feeding in successful research software related initiatives/approaches from abroad into UK-based projects, ​​</a:t>
            </a:r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Adding capacity to do particular tasks and to collaborate with UK-based teams, and</a:t>
            </a:r>
          </a:p>
          <a:p>
            <a:pPr rtl="0"/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Promoting UK-based initiatives, projects or ways of working abroad.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21363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2000" b="0" u="none" dirty="0"/>
              <a:t>My current role is to </a:t>
            </a:r>
            <a:r>
              <a:rPr lang="en-US" sz="2000" b="1" u="none" dirty="0"/>
              <a:t>lead UX strategy for research software at National Institutes Health’s </a:t>
            </a:r>
            <a:r>
              <a:rPr lang="en-US" sz="2000" b="1" i="1" u="none" dirty="0"/>
              <a:t>All Of Us </a:t>
            </a:r>
            <a:r>
              <a:rPr lang="en-US" sz="2000" b="1" u="none" dirty="0"/>
              <a:t>Research Program</a:t>
            </a:r>
            <a:r>
              <a:rPr lang="en-US" sz="2000" b="0" u="none" dirty="0"/>
              <a:t>.</a:t>
            </a:r>
          </a:p>
          <a:p>
            <a:pPr lvl="0"/>
            <a:endParaRPr lang="en-US" sz="2000" b="0" u="none" dirty="0"/>
          </a:p>
          <a:p>
            <a:pPr lvl="0"/>
            <a:r>
              <a:rPr lang="en-US" sz="2000" b="0" u="none" dirty="0"/>
              <a:t>I have two key responsibilities: first is to </a:t>
            </a:r>
            <a:r>
              <a:rPr lang="en-US" sz="2000" b="1" u="none" dirty="0"/>
              <a:t>help program leaders understand how to evaluate and measure user outcomes of research software</a:t>
            </a:r>
            <a:r>
              <a:rPr lang="en-US" sz="2000" b="0" u="none" dirty="0"/>
              <a:t>. And second is to </a:t>
            </a:r>
            <a:r>
              <a:rPr lang="en-US" sz="2000" b="1" u="none" dirty="0"/>
              <a:t>mature the user experience capacity of our program partners </a:t>
            </a:r>
            <a:r>
              <a:rPr lang="en-US" sz="2000" b="0" u="none" dirty="0"/>
              <a:t>-- Broad Institute of Harvard and MIT, Verily Health and Life Sciences, and Vanderbilt University Medical Center.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7417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Professionally, I have </a:t>
            </a:r>
            <a:r>
              <a:rPr lang="en-US" b="1" dirty="0"/>
              <a:t>10 years of experience in health sciences and public sector innovation</a:t>
            </a:r>
            <a:r>
              <a:rPr lang="en-US" dirty="0"/>
              <a:t>, including international civic engagement work with the Open Government Partnership.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In my volunteer time, I </a:t>
            </a:r>
            <a:r>
              <a:rPr lang="en-US" b="1" dirty="0"/>
              <a:t>train and mentor open community members with Mozilla Foundation and Open Life Sciences</a:t>
            </a:r>
            <a:r>
              <a:rPr lang="en-US" dirty="0"/>
              <a:t>. I am the </a:t>
            </a:r>
            <a:r>
              <a:rPr lang="en-US" b="1" dirty="0"/>
              <a:t>co-founder and organizer for Tech, Rebalanced </a:t>
            </a:r>
            <a:r>
              <a:rPr lang="en-US" dirty="0"/>
              <a:t> - an event supporting underrepresented genders and sexes in tech.</a:t>
            </a:r>
          </a:p>
          <a:p>
            <a:pPr lvl="0"/>
            <a:endParaRPr lang="en-US" dirty="0"/>
          </a:p>
          <a:p>
            <a:pPr lvl="0"/>
            <a:r>
              <a:rPr lang="en-US" sz="1200" dirty="0"/>
              <a:t>My work has been </a:t>
            </a:r>
            <a:r>
              <a:rPr lang="en-US" sz="1200" b="1" dirty="0"/>
              <a:t>widely published in places like WIRED Magazine, </a:t>
            </a:r>
            <a:r>
              <a:rPr lang="en-US" sz="1200" b="1" dirty="0" err="1"/>
              <a:t>MobiHealth</a:t>
            </a:r>
            <a:r>
              <a:rPr lang="en-US" sz="1200" b="1" dirty="0"/>
              <a:t> News, and community forums including Mozilla Foundation’s Read, Write, Participate blog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 am 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trained in public health policy and software design and development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Over the past 6 years, I have taken on </a:t>
            </a:r>
            <a:r>
              <a:rPr lang="en-US" sz="1200" b="1" i="0" u="none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increasing responsibilities in strategic management and leadership</a:t>
            </a:r>
            <a:r>
              <a:rPr lang="en-US" sz="1200" b="0" i="0" u="none" kern="1200" dirty="0">
                <a:solidFill>
                  <a:schemeClr val="tx1"/>
                </a:solidFill>
                <a:effectLst/>
                <a:highlight>
                  <a:srgbClr val="FFFF00"/>
                </a:highlight>
                <a:latin typeface="+mn-lt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2000" u="none" dirty="0">
              <a:highlight>
                <a:srgbClr val="FFFF00"/>
              </a:highlight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666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9582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Hi, I am Meag Doherty, 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User Experience leader and 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open-source community builder in the field of research software </a:t>
            </a:r>
          </a:p>
          <a:p>
            <a:pPr lvl="1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based in the US.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1367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my SSI fellowship, I plan to </a:t>
            </a:r>
            <a:r>
              <a:rPr lang="en-US" b="1" dirty="0"/>
              <a:t>build capacity with RSE leaders - at my home institution and abroad - to deliver a set of user outcomes metrics for research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786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my SSI fellowship, I plan to </a:t>
            </a:r>
            <a:r>
              <a:rPr lang="en-US" b="1" dirty="0"/>
              <a:t>build capacity with RSE leaders - at my home institution and abroad - to deliver a set of user outcomes metrics for research software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313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When RSE leaders want to measure user outcomes in research software, they tend to do one of the following: they </a:t>
            </a:r>
            <a:r>
              <a:rPr lang="en-US" sz="1600" dirty="0"/>
              <a:t>develop </a:t>
            </a:r>
            <a:r>
              <a:rPr lang="en-US" sz="1600" b="1" dirty="0"/>
              <a:t>custom metrics based on individual project goals </a:t>
            </a:r>
            <a:r>
              <a:rPr lang="en-US" sz="1600" dirty="0"/>
              <a:t>(and sometimes funder requirements), </a:t>
            </a:r>
            <a:r>
              <a:rPr lang="en-US" sz="1600" b="1" dirty="0"/>
              <a:t>rely on industry measurement tools </a:t>
            </a:r>
            <a:r>
              <a:rPr lang="en-US" sz="1600" dirty="0"/>
              <a:t>that are in the business of nudging users to give up more data and/or spend more money, or sometimes they </a:t>
            </a:r>
            <a:r>
              <a:rPr lang="en-US" sz="1600" b="1" dirty="0"/>
              <a:t>do nothing </a:t>
            </a:r>
            <a:r>
              <a:rPr lang="en-US" sz="1600" b="1" dirty="0">
                <a:sym typeface="Wingdings" pitchFamily="2" charset="2"/>
              </a:rPr>
              <a:t></a:t>
            </a:r>
            <a:endParaRPr lang="en-US" sz="1600" b="1" dirty="0"/>
          </a:p>
          <a:p>
            <a:pPr lvl="1"/>
            <a:endParaRPr lang="en-US" dirty="0"/>
          </a:p>
          <a:p>
            <a:pPr lvl="1"/>
            <a:r>
              <a:rPr lang="en-US" dirty="0"/>
              <a:t>These approaches can lead to</a:t>
            </a:r>
            <a:r>
              <a:rPr lang="en-US" b="1" dirty="0"/>
              <a:t> </a:t>
            </a:r>
            <a:r>
              <a:rPr lang="en-US" sz="1600" b="1" dirty="0"/>
              <a:t>siloed, sometimes proprietary measures</a:t>
            </a:r>
            <a:r>
              <a:rPr lang="en-US" sz="1600" b="0" dirty="0"/>
              <a:t>,</a:t>
            </a:r>
            <a:r>
              <a:rPr lang="en-US" sz="1600" b="1" dirty="0"/>
              <a:t> data that makes a project look good but is not actionable, </a:t>
            </a:r>
            <a:r>
              <a:rPr lang="en-US" sz="1600" dirty="0"/>
              <a:t>and worse, </a:t>
            </a:r>
            <a:r>
              <a:rPr lang="en-US" sz="1600" b="1" dirty="0"/>
              <a:t>vague feelings of success or failure.</a:t>
            </a:r>
          </a:p>
          <a:p>
            <a:pPr lvl="1"/>
            <a:endParaRPr lang="en-US" sz="1600" b="1" dirty="0"/>
          </a:p>
          <a:p>
            <a:pPr lvl="1"/>
            <a:r>
              <a:rPr lang="en-US" sz="1600" dirty="0"/>
              <a:t>Given this hypothesis, there are a few driving question I plan to explore: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060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When RSE leaders want to measure user outcomes in research software, they tend to do one of the following: they </a:t>
            </a:r>
            <a:r>
              <a:rPr lang="en-US" sz="1600" dirty="0"/>
              <a:t>develop </a:t>
            </a:r>
            <a:r>
              <a:rPr lang="en-US" sz="1600" b="1" dirty="0"/>
              <a:t>custom metrics based on individual project goals </a:t>
            </a:r>
            <a:r>
              <a:rPr lang="en-US" sz="1600" dirty="0"/>
              <a:t>(and sometimes funder requirements), </a:t>
            </a:r>
            <a:r>
              <a:rPr lang="en-US" sz="1600" b="1" dirty="0"/>
              <a:t>rely on industry measurement tools </a:t>
            </a:r>
            <a:r>
              <a:rPr lang="en-US" sz="1600" dirty="0"/>
              <a:t>that are in the business of nudging users to give up more data and/or spend more money, or sometimes they </a:t>
            </a:r>
            <a:r>
              <a:rPr lang="en-US" sz="1600" b="1" dirty="0"/>
              <a:t>do nothing </a:t>
            </a:r>
            <a:r>
              <a:rPr lang="en-US" sz="1600" b="1" dirty="0">
                <a:sym typeface="Wingdings" pitchFamily="2" charset="2"/>
              </a:rPr>
              <a:t></a:t>
            </a:r>
            <a:endParaRPr lang="en-US" sz="1600" b="1" dirty="0"/>
          </a:p>
          <a:p>
            <a:pPr lvl="1"/>
            <a:endParaRPr lang="en-US" dirty="0"/>
          </a:p>
          <a:p>
            <a:pPr lvl="1"/>
            <a:r>
              <a:rPr lang="en-US" dirty="0"/>
              <a:t>These approaches can lead to</a:t>
            </a:r>
            <a:r>
              <a:rPr lang="en-US" b="1" dirty="0"/>
              <a:t> </a:t>
            </a:r>
            <a:r>
              <a:rPr lang="en-US" sz="1600" b="1" dirty="0"/>
              <a:t>siloed, sometimes proprietary measures</a:t>
            </a:r>
            <a:r>
              <a:rPr lang="en-US" sz="1600" b="0" dirty="0"/>
              <a:t>,</a:t>
            </a:r>
            <a:r>
              <a:rPr lang="en-US" sz="1600" b="1" dirty="0"/>
              <a:t> data that makes a project look good but is not actionable, </a:t>
            </a:r>
            <a:r>
              <a:rPr lang="en-US" sz="1600" dirty="0"/>
              <a:t>and worse, </a:t>
            </a:r>
            <a:r>
              <a:rPr lang="en-US" sz="1600" b="1" dirty="0"/>
              <a:t>vague feelings of success or failure</a:t>
            </a:r>
          </a:p>
          <a:p>
            <a:pPr lvl="1"/>
            <a:endParaRPr lang="en-US" sz="1600" b="1" dirty="0"/>
          </a:p>
          <a:p>
            <a:pPr lvl="1"/>
            <a:r>
              <a:rPr lang="en-US" sz="1600" dirty="0"/>
              <a:t>Given this hypothesis, there are a few driving question I plan to explore: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3185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 approach to my fellowship is </a:t>
            </a:r>
            <a:r>
              <a:rPr lang="en-US" b="1" dirty="0"/>
              <a:t>to learn, document, and develop awareness about the subject of measuring user outcomes in research software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208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plan to </a:t>
            </a:r>
            <a:r>
              <a:rPr lang="en-US" b="1" dirty="0"/>
              <a:t>first listen and learn </a:t>
            </a:r>
            <a:r>
              <a:rPr lang="en-US" dirty="0"/>
              <a:t>from the research software community. </a:t>
            </a:r>
          </a:p>
          <a:p>
            <a:endParaRPr lang="en-US" dirty="0"/>
          </a:p>
          <a:p>
            <a:r>
              <a:rPr lang="en-US" dirty="0"/>
              <a:t>During this phase, </a:t>
            </a:r>
            <a:r>
              <a:rPr lang="en-US" b="1" dirty="0"/>
              <a:t>I will deepen existing relationships and contributions and establish new connections, through attendance at relevant events, trainings, and workshops AND engaging with communities and organizations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7206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Next, I plan to </a:t>
            </a:r>
            <a:r>
              <a:rPr lang="en-US" sz="1200" b="1" dirty="0"/>
              <a:t>convene interested stakeholders to discuss key questions and begin documenting best practices and lessons learned from measuring user outcomes in research software.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dirty="0"/>
              <a:t>One possible venue would be </a:t>
            </a:r>
            <a:r>
              <a:rPr lang="en-US" sz="1200" b="1" dirty="0"/>
              <a:t>SSI’s Collaboration Workshop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A0F3FD-AFD1-B64F-8E3E-5C6E41C9D8E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0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0EF02-1E36-D747-AFF0-69DF8FF4DD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13E85A-0F34-0646-A811-F44D0A0D30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055DC2-BB50-D14B-B676-760AC418E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F21020-78F7-534C-B367-F0AD71F9E2C4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BE425-1E6E-AB4D-8684-F4ED1C9CD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9C4A6-D2EF-C741-B44A-A01F556B3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851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9A9CF-74C3-AC4A-8B08-2D978C9E7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F153F-0BB0-9942-A5F7-2314F0B957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C55829-9855-4843-948B-03CE31460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73621F-2191-6644-8626-43883D56C9D1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E290E8-DB3E-434C-8272-DB75747F2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64941-2DE6-544E-9FA1-89C855D48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8429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3680FF-5C8A-8A43-BA8E-3DDB8E4F90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DF3333-2A6B-4447-B78C-DE98472560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D6A34-90ED-A84B-B331-34B8DBCE2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612C47-6700-EB4F-81AB-BE71EFC940FB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B79531-C98E-DD40-90FF-3C35D57BD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EB5AC-1BB0-9545-85AD-A25DBEBCA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589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50E91-BAC3-4847-844F-48C44677C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6ECF20-4028-E346-9856-9D384B919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E05654-594C-2540-B919-2F489CA7D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B67D0A-41E5-9A49-8F46-FFCB5365888A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8BCF3-560E-354B-8B24-85CF4ED5E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BB2FBE-BC7B-C544-94E2-7FD4144FE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010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A65E72-D6EE-1C4A-B93D-12078DA47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A15E4-D94F-5645-BB01-FD30C06FA1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35AAFE-961F-D94B-97D6-04E8B40D2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8A2FA-4495-7F41-86FA-649532164A38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8D41EE-0C4C-0647-8ED4-2F38869E9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7A69B7-C83D-EA4D-B333-84B71EE41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3291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87931-0E2B-1C40-B607-94CA5FE1B0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5F2BC-536D-7C43-9F48-3428346FC4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367895-8F12-2145-9B07-5517F3CEB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325665-FABA-DF44-909A-F288A6A0E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4D065D-15D8-8143-BD5E-25C580ADCB9D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C2C2E2-BF56-1D44-9A28-057CEBCBE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AEE667-EF74-F842-989E-C28283A25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3738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17211-DCF4-EE46-BF7B-2D05DBC3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D5A5B-8D7F-0041-8EA2-E4F2A75C4A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3F5CCE-DEB8-B543-9CA7-341E07463F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601D52-F766-4442-98FB-D7DE150F69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69FDC23-2FC5-0C45-A111-E41BE59B90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18C67B-5400-734E-839F-D2E2A2E98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77B2D-C015-3945-B809-1F3CA44F604D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6DA0B0-E34A-A44D-B9AA-3001F2962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31A52E-08DA-8D43-AE1B-0AE8847A1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151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82783-A658-1C40-88F6-9F3E1F6DA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5D1D13-56E6-3D44-91A1-2D24C8EFF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B02733-46D1-FA4C-AFD8-C07C463E7283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7ABDDC-7C11-7C45-B3B1-0DE98222B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AA91B3-C178-0E41-AC16-1A27E0E98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112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F97173-306E-BF41-A99D-AA611992C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DAE92E-B4AB-494C-B1C1-0C551A64AF49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708AD5F-C922-3A4E-A2B4-59C2502D5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66530-AB58-C84E-A8F5-5E701CE56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899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B4ABB-1249-584F-B986-586EA515E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A3462-4FF3-D046-9456-C5D108BA3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0838BB-CD44-CE49-89B4-840AAA281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9730F-DC57-9545-B44F-1A8E1F465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F9A666-E1D5-9946-BF37-A31B051C2F0C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14076-E94E-AB45-B0BF-26E6DD7C0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057E08-69EC-AB4F-B2F2-DA4E7DA410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0963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FEB5-22DB-BF40-BB7C-03A3EA41F2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C554A2-1D6F-FD42-AEF3-80E3F85933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6B9890-D15F-D242-92DD-4A3F5D811C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A77DAD-9DD0-B147-A20A-573DB654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CF390-8809-F84E-9498-5AF01951A8DF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E8EC0D-3EBB-774C-AD3E-4391628B2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83096-D208-3541-AF57-AFCC0C987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490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7D9C8C-EE4E-8D4B-A278-383F0069B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492A61-EDCC-5245-A615-17E0993641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0FE07-AC8B-AC4E-89D1-92A7EF7B2D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3A086-5668-4A46-BAA1-6DCE4964F44D}" type="datetime1">
              <a:rPr lang="en-US" smtClean="0"/>
              <a:t>6/27/22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B1DBEE-E6EE-B247-BD0B-D55F7F92F2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E8C5C3-EFF1-CC42-99A0-B8F3697DA4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8349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8.xml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12" Type="http://schemas.microsoft.com/office/2007/relationships/diagramDrawing" Target="../diagrams/drawing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11" Type="http://schemas.openxmlformats.org/officeDocument/2006/relationships/diagramColors" Target="../diagrams/colors8.xml"/><Relationship Id="rId5" Type="http://schemas.openxmlformats.org/officeDocument/2006/relationships/diagramQuickStyle" Target="../diagrams/quickStyle7.xml"/><Relationship Id="rId10" Type="http://schemas.openxmlformats.org/officeDocument/2006/relationships/diagramQuickStyle" Target="../diagrams/quickStyle8.xml"/><Relationship Id="rId4" Type="http://schemas.openxmlformats.org/officeDocument/2006/relationships/diagramLayout" Target="../diagrams/layout7.xml"/><Relationship Id="rId9" Type="http://schemas.openxmlformats.org/officeDocument/2006/relationships/diagramLayout" Target="../diagrams/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zillafestival.org/en/" TargetMode="External"/><Relationship Id="rId7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techrebalanced.org/" TargetMode="External"/><Relationship Id="rId5" Type="http://schemas.openxmlformats.org/officeDocument/2006/relationships/hyperlink" Target="https://openlifesci.org/" TargetMode="External"/><Relationship Id="rId4" Type="http://schemas.openxmlformats.org/officeDocument/2006/relationships/hyperlink" Target="https://foundation.mozilla.org/en/initiatives/mozilla-open-leaders/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4.xml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12" Type="http://schemas.microsoft.com/office/2007/relationships/diagramDrawing" Target="../diagrams/drawing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11" Type="http://schemas.openxmlformats.org/officeDocument/2006/relationships/diagramColors" Target="../diagrams/colors4.xml"/><Relationship Id="rId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4.xml"/><Relationship Id="rId4" Type="http://schemas.openxmlformats.org/officeDocument/2006/relationships/diagramLayout" Target="../diagrams/layout3.xml"/><Relationship Id="rId9" Type="http://schemas.openxmlformats.org/officeDocument/2006/relationships/diagramLayout" Target="../diagrams/layout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12" Type="http://schemas.microsoft.com/office/2007/relationships/diagramDrawing" Target="../diagrams/drawing6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11" Type="http://schemas.openxmlformats.org/officeDocument/2006/relationships/diagramColors" Target="../diagrams/colors6.xml"/><Relationship Id="rId5" Type="http://schemas.openxmlformats.org/officeDocument/2006/relationships/diagramQuickStyle" Target="../diagrams/quickStyle5.xml"/><Relationship Id="rId10" Type="http://schemas.openxmlformats.org/officeDocument/2006/relationships/diagramQuickStyle" Target="../diagrams/quickStyle6.xml"/><Relationship Id="rId4" Type="http://schemas.openxmlformats.org/officeDocument/2006/relationships/diagramLayout" Target="../diagrams/layout5.xml"/><Relationship Id="rId9" Type="http://schemas.openxmlformats.org/officeDocument/2006/relationships/diagramLayout" Target="../diagrams/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A90DB-8F7C-4F4F-9DAE-ED31DD248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960120"/>
            <a:ext cx="3865695" cy="4171278"/>
          </a:xfrm>
        </p:spPr>
        <p:txBody>
          <a:bodyPr>
            <a:normAutofit/>
          </a:bodyPr>
          <a:lstStyle/>
          <a:p>
            <a:pPr algn="r"/>
            <a:r>
              <a:rPr lang="en-US" sz="4400" dirty="0">
                <a:solidFill>
                  <a:schemeClr val="tx1"/>
                </a:solidFill>
              </a:rPr>
              <a:t>Shortlisting Assessment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7F6284-ECB3-9042-92F2-200E926D3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164" y="960120"/>
            <a:ext cx="5511800" cy="4171278"/>
          </a:xfrm>
        </p:spPr>
        <p:txBody>
          <a:bodyPr>
            <a:normAutofit/>
          </a:bodyPr>
          <a:lstStyle/>
          <a:p>
            <a:r>
              <a:rPr lang="en-US" b="1"/>
              <a:t>50% - Plans for Fellowship</a:t>
            </a:r>
          </a:p>
          <a:p>
            <a:r>
              <a:rPr lang="en-US" b="1"/>
              <a:t>25% - Ambassadorship</a:t>
            </a:r>
          </a:p>
          <a:p>
            <a:r>
              <a:rPr lang="en-US" b="1"/>
              <a:t>25% - Style and Content of presentation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2D6EA1-C8CB-9144-88A4-6AB2F51A9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DA9C6-407C-2F4A-AABC-E13DCD2F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 dirty="0">
                <a:solidFill>
                  <a:schemeClr val="tx1"/>
                </a:solidFill>
              </a:rPr>
              <a:t>Fellowship Approach</a:t>
            </a:r>
            <a:endParaRPr lang="en-US" sz="3600" dirty="0">
              <a:solidFill>
                <a:schemeClr val="tx1"/>
              </a:solidFill>
            </a:endParaRPr>
          </a:p>
        </p:txBody>
      </p:sp>
      <p:graphicFrame>
        <p:nvGraphicFramePr>
          <p:cNvPr id="109" name="Content Placeholder 2">
            <a:extLst>
              <a:ext uri="{FF2B5EF4-FFF2-40B4-BE49-F238E27FC236}">
                <a16:creationId xmlns:a16="http://schemas.microsoft.com/office/drawing/2014/main" id="{DC0AE733-BDCE-4947-A42B-E464A130B7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37987575"/>
              </p:ext>
            </p:extLst>
          </p:nvPr>
        </p:nvGraphicFramePr>
        <p:xfrm>
          <a:off x="4067177" y="2161348"/>
          <a:ext cx="6677551" cy="3890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EBA7D-FE92-074F-90D6-4872F968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27500" y="6227064"/>
            <a:ext cx="7265923" cy="32004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  <p:graphicFrame>
        <p:nvGraphicFramePr>
          <p:cNvPr id="78" name="Content Placeholder 2">
            <a:extLst>
              <a:ext uri="{FF2B5EF4-FFF2-40B4-BE49-F238E27FC236}">
                <a16:creationId xmlns:a16="http://schemas.microsoft.com/office/drawing/2014/main" id="{A28547C7-28A8-094B-BED3-0D28158A7294}"/>
              </a:ext>
            </a:extLst>
          </p:cNvPr>
          <p:cNvGraphicFramePr/>
          <p:nvPr/>
        </p:nvGraphicFramePr>
        <p:xfrm>
          <a:off x="-145256" y="565150"/>
          <a:ext cx="3862388" cy="344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0664800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C05CBC3C-2E5A-4839-8B9B-2E5A6ADF0F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Freeform: Shape 58">
            <a:extLst>
              <a:ext uri="{FF2B5EF4-FFF2-40B4-BE49-F238E27FC236}">
                <a16:creationId xmlns:a16="http://schemas.microsoft.com/office/drawing/2014/main" id="{DB5B423A-57CC-4C58-AA26-8E2E862B0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5217023" cy="3994777"/>
          </a:xfrm>
          <a:custGeom>
            <a:avLst/>
            <a:gdLst>
              <a:gd name="connsiteX0" fmla="*/ 1945461 w 5217023"/>
              <a:gd name="connsiteY0" fmla="*/ 3787398 h 3994777"/>
              <a:gd name="connsiteX1" fmla="*/ 1942113 w 5217023"/>
              <a:gd name="connsiteY1" fmla="*/ 3790053 h 3994777"/>
              <a:gd name="connsiteX2" fmla="*/ 1946982 w 5217023"/>
              <a:gd name="connsiteY2" fmla="*/ 3787990 h 3994777"/>
              <a:gd name="connsiteX3" fmla="*/ 1945461 w 5217023"/>
              <a:gd name="connsiteY3" fmla="*/ 3787398 h 3994777"/>
              <a:gd name="connsiteX4" fmla="*/ 0 w 5217023"/>
              <a:gd name="connsiteY4" fmla="*/ 0 h 3994777"/>
              <a:gd name="connsiteX5" fmla="*/ 5030958 w 5217023"/>
              <a:gd name="connsiteY5" fmla="*/ 0 h 3994777"/>
              <a:gd name="connsiteX6" fmla="*/ 5046198 w 5217023"/>
              <a:gd name="connsiteY6" fmla="*/ 153449 h 3994777"/>
              <a:gd name="connsiteX7" fmla="*/ 5055729 w 5217023"/>
              <a:gd name="connsiteY7" fmla="*/ 415828 h 3994777"/>
              <a:gd name="connsiteX8" fmla="*/ 4735242 w 5217023"/>
              <a:gd name="connsiteY8" fmla="*/ 1867130 h 3994777"/>
              <a:gd name="connsiteX9" fmla="*/ 3907395 w 5217023"/>
              <a:gd name="connsiteY9" fmla="*/ 2938441 h 3994777"/>
              <a:gd name="connsiteX10" fmla="*/ 3946497 w 5217023"/>
              <a:gd name="connsiteY10" fmla="*/ 2908567 h 3994777"/>
              <a:gd name="connsiteX11" fmla="*/ 4585421 w 5217023"/>
              <a:gd name="connsiteY11" fmla="*/ 2188401 h 3994777"/>
              <a:gd name="connsiteX12" fmla="*/ 5142585 w 5217023"/>
              <a:gd name="connsiteY12" fmla="*/ 276891 h 3994777"/>
              <a:gd name="connsiteX13" fmla="*/ 5121833 w 5217023"/>
              <a:gd name="connsiteY13" fmla="*/ 30208 h 3994777"/>
              <a:gd name="connsiteX14" fmla="*/ 5116229 w 5217023"/>
              <a:gd name="connsiteY14" fmla="*/ 0 h 3994777"/>
              <a:gd name="connsiteX15" fmla="*/ 5184724 w 5217023"/>
              <a:gd name="connsiteY15" fmla="*/ 0 h 3994777"/>
              <a:gd name="connsiteX16" fmla="*/ 5196265 w 5217023"/>
              <a:gd name="connsiteY16" fmla="*/ 66113 h 3994777"/>
              <a:gd name="connsiteX17" fmla="*/ 5058603 w 5217023"/>
              <a:gd name="connsiteY17" fmla="*/ 1368242 h 3994777"/>
              <a:gd name="connsiteX18" fmla="*/ 4096624 w 5217023"/>
              <a:gd name="connsiteY18" fmla="*/ 2870829 h 3994777"/>
              <a:gd name="connsiteX19" fmla="*/ 3833203 w 5217023"/>
              <a:gd name="connsiteY19" fmla="*/ 3092190 h 3994777"/>
              <a:gd name="connsiteX20" fmla="*/ 3536509 w 5217023"/>
              <a:gd name="connsiteY20" fmla="*/ 3297128 h 3994777"/>
              <a:gd name="connsiteX21" fmla="*/ 3148966 w 5217023"/>
              <a:gd name="connsiteY21" fmla="*/ 3485478 h 3994777"/>
              <a:gd name="connsiteX22" fmla="*/ 1860557 w 5217023"/>
              <a:gd name="connsiteY22" fmla="*/ 3880910 h 3994777"/>
              <a:gd name="connsiteX23" fmla="*/ 573715 w 5217023"/>
              <a:gd name="connsiteY23" fmla="*/ 3983764 h 3994777"/>
              <a:gd name="connsiteX24" fmla="*/ 108410 w 5217023"/>
              <a:gd name="connsiteY24" fmla="*/ 3908816 h 3994777"/>
              <a:gd name="connsiteX25" fmla="*/ 0 w 5217023"/>
              <a:gd name="connsiteY25" fmla="*/ 3876793 h 3994777"/>
              <a:gd name="connsiteX26" fmla="*/ 0 w 5217023"/>
              <a:gd name="connsiteY26" fmla="*/ 3802912 h 3994777"/>
              <a:gd name="connsiteX27" fmla="*/ 36975 w 5217023"/>
              <a:gd name="connsiteY27" fmla="*/ 3815954 h 3994777"/>
              <a:gd name="connsiteX28" fmla="*/ 561628 w 5217023"/>
              <a:gd name="connsiteY28" fmla="*/ 3912655 h 3994777"/>
              <a:gd name="connsiteX29" fmla="*/ 1683086 w 5217023"/>
              <a:gd name="connsiteY29" fmla="*/ 3844334 h 3994777"/>
              <a:gd name="connsiteX30" fmla="*/ 1806023 w 5217023"/>
              <a:gd name="connsiteY30" fmla="*/ 3820992 h 3994777"/>
              <a:gd name="connsiteX31" fmla="*/ 1921817 w 5217023"/>
              <a:gd name="connsiteY31" fmla="*/ 3795747 h 3994777"/>
              <a:gd name="connsiteX32" fmla="*/ 1243689 w 5217023"/>
              <a:gd name="connsiteY32" fmla="*/ 3846539 h 3994777"/>
              <a:gd name="connsiteX33" fmla="*/ 62875 w 5217023"/>
              <a:gd name="connsiteY33" fmla="*/ 3668143 h 3994777"/>
              <a:gd name="connsiteX34" fmla="*/ 0 w 5217023"/>
              <a:gd name="connsiteY34" fmla="*/ 3644185 h 3994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217023" h="3994777">
                <a:moveTo>
                  <a:pt x="1945461" y="3787398"/>
                </a:moveTo>
                <a:lnTo>
                  <a:pt x="1942113" y="3790053"/>
                </a:lnTo>
                <a:lnTo>
                  <a:pt x="1946982" y="3787990"/>
                </a:lnTo>
                <a:cubicBezTo>
                  <a:pt x="1946982" y="3787990"/>
                  <a:pt x="1946379" y="3787019"/>
                  <a:pt x="1945461" y="3787398"/>
                </a:cubicBezTo>
                <a:close/>
                <a:moveTo>
                  <a:pt x="0" y="0"/>
                </a:moveTo>
                <a:lnTo>
                  <a:pt x="5030958" y="0"/>
                </a:lnTo>
                <a:lnTo>
                  <a:pt x="5046198" y="153449"/>
                </a:lnTo>
                <a:cubicBezTo>
                  <a:pt x="5052189" y="240558"/>
                  <a:pt x="5055458" y="328007"/>
                  <a:pt x="5055729" y="415828"/>
                </a:cubicBezTo>
                <a:cubicBezTo>
                  <a:pt x="5057604" y="923672"/>
                  <a:pt x="4959210" y="1409054"/>
                  <a:pt x="4735242" y="1867130"/>
                </a:cubicBezTo>
                <a:cubicBezTo>
                  <a:pt x="4533284" y="2280198"/>
                  <a:pt x="4248921" y="2629330"/>
                  <a:pt x="3907395" y="2938441"/>
                </a:cubicBezTo>
                <a:cubicBezTo>
                  <a:pt x="3922498" y="2931535"/>
                  <a:pt x="3935859" y="2921330"/>
                  <a:pt x="3946497" y="2908567"/>
                </a:cubicBezTo>
                <a:cubicBezTo>
                  <a:pt x="4193494" y="2700987"/>
                  <a:pt x="4408756" y="2458364"/>
                  <a:pt x="4585421" y="2188401"/>
                </a:cubicBezTo>
                <a:cubicBezTo>
                  <a:pt x="4967641" y="1608533"/>
                  <a:pt x="5169304" y="975361"/>
                  <a:pt x="5142585" y="276891"/>
                </a:cubicBezTo>
                <a:cubicBezTo>
                  <a:pt x="5139764" y="194215"/>
                  <a:pt x="5132824" y="111888"/>
                  <a:pt x="5121833" y="30208"/>
                </a:cubicBezTo>
                <a:lnTo>
                  <a:pt x="5116229" y="0"/>
                </a:lnTo>
                <a:lnTo>
                  <a:pt x="5184724" y="0"/>
                </a:lnTo>
                <a:lnTo>
                  <a:pt x="5196265" y="66113"/>
                </a:lnTo>
                <a:cubicBezTo>
                  <a:pt x="5249921" y="496647"/>
                  <a:pt x="5197997" y="931171"/>
                  <a:pt x="5058603" y="1368242"/>
                </a:cubicBezTo>
                <a:cubicBezTo>
                  <a:pt x="4872414" y="1953929"/>
                  <a:pt x="4544298" y="2451351"/>
                  <a:pt x="4096624" y="2870829"/>
                </a:cubicBezTo>
                <a:cubicBezTo>
                  <a:pt x="4012832" y="2949426"/>
                  <a:pt x="3924415" y="3022439"/>
                  <a:pt x="3833203" y="3092190"/>
                </a:cubicBezTo>
                <a:cubicBezTo>
                  <a:pt x="3741992" y="3161943"/>
                  <a:pt x="3648667" y="3225510"/>
                  <a:pt x="3536509" y="3297128"/>
                </a:cubicBezTo>
                <a:cubicBezTo>
                  <a:pt x="3427215" y="3372735"/>
                  <a:pt x="3288598" y="3430233"/>
                  <a:pt x="3148966" y="3485478"/>
                </a:cubicBezTo>
                <a:cubicBezTo>
                  <a:pt x="2729930" y="3651299"/>
                  <a:pt x="2302194" y="3788890"/>
                  <a:pt x="1860557" y="3880910"/>
                </a:cubicBezTo>
                <a:cubicBezTo>
                  <a:pt x="1435974" y="3969444"/>
                  <a:pt x="1008052" y="4017957"/>
                  <a:pt x="573715" y="3983764"/>
                </a:cubicBezTo>
                <a:cubicBezTo>
                  <a:pt x="415134" y="3971300"/>
                  <a:pt x="259585" y="3947743"/>
                  <a:pt x="108410" y="3908816"/>
                </a:cubicBezTo>
                <a:lnTo>
                  <a:pt x="0" y="3876793"/>
                </a:lnTo>
                <a:lnTo>
                  <a:pt x="0" y="3802912"/>
                </a:lnTo>
                <a:lnTo>
                  <a:pt x="36975" y="3815954"/>
                </a:lnTo>
                <a:cubicBezTo>
                  <a:pt x="206404" y="3867475"/>
                  <a:pt x="382020" y="3897326"/>
                  <a:pt x="561628" y="3912655"/>
                </a:cubicBezTo>
                <a:cubicBezTo>
                  <a:pt x="938583" y="3944832"/>
                  <a:pt x="1311814" y="3910697"/>
                  <a:pt x="1683086" y="3844334"/>
                </a:cubicBezTo>
                <a:cubicBezTo>
                  <a:pt x="1724123" y="3837151"/>
                  <a:pt x="1765097" y="3829374"/>
                  <a:pt x="1806023" y="3820992"/>
                </a:cubicBezTo>
                <a:cubicBezTo>
                  <a:pt x="1844740" y="3813079"/>
                  <a:pt x="1883218" y="3804161"/>
                  <a:pt x="1921817" y="3795747"/>
                </a:cubicBezTo>
                <a:cubicBezTo>
                  <a:pt x="1697011" y="3826435"/>
                  <a:pt x="1470551" y="3843387"/>
                  <a:pt x="1243689" y="3846539"/>
                </a:cubicBezTo>
                <a:cubicBezTo>
                  <a:pt x="839058" y="3849054"/>
                  <a:pt x="443424" y="3800206"/>
                  <a:pt x="62875" y="3668143"/>
                </a:cubicBezTo>
                <a:lnTo>
                  <a:pt x="0" y="364418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06EF5-75D5-6240-A20A-E176F379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3770"/>
            <a:ext cx="3220329" cy="2027227"/>
          </a:xfrm>
        </p:spPr>
        <p:txBody>
          <a:bodyPr anchor="t">
            <a:normAutofit/>
          </a:bodyPr>
          <a:lstStyle/>
          <a:p>
            <a:r>
              <a:rPr lang="en-US" sz="4200" b="1">
                <a:solidFill>
                  <a:srgbClr val="FFFFFF"/>
                </a:solidFill>
              </a:rPr>
              <a:t>Strengthening UK-US connections</a:t>
            </a:r>
            <a:endParaRPr lang="en-US" sz="4200">
              <a:solidFill>
                <a:srgbClr val="FFFFFF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01A639-0740-B647-8517-3A68D0CEDE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  <p:graphicFrame>
        <p:nvGraphicFramePr>
          <p:cNvPr id="52" name="Content Placeholder 2">
            <a:extLst>
              <a:ext uri="{FF2B5EF4-FFF2-40B4-BE49-F238E27FC236}">
                <a16:creationId xmlns:a16="http://schemas.microsoft.com/office/drawing/2014/main" id="{39F1205C-538A-4248-BC0B-3F06660E13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3333056"/>
              </p:ext>
            </p:extLst>
          </p:nvPr>
        </p:nvGraphicFramePr>
        <p:xfrm>
          <a:off x="5542672" y="541606"/>
          <a:ext cx="5811128" cy="56782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20766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4F7EBAE4-9945-4473-9E34-B2C66EA0F0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7DA9C6-407C-2F4A-AABC-E13DCD2F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393361" cy="1325563"/>
          </a:xfrm>
        </p:spPr>
        <p:txBody>
          <a:bodyPr>
            <a:normAutofit/>
          </a:bodyPr>
          <a:lstStyle/>
          <a:p>
            <a:r>
              <a:rPr lang="en-US"/>
              <a:t>What I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1AEEE-B4B6-0C40-A935-774084E64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rmAutofit/>
          </a:bodyPr>
          <a:lstStyle/>
          <a:p>
            <a:pPr marL="0" indent="0">
              <a:buClr>
                <a:srgbClr val="C0634B"/>
              </a:buClr>
              <a:buNone/>
            </a:pPr>
            <a:r>
              <a:rPr lang="en-US" sz="3200" b="1" dirty="0"/>
              <a:t>UX Strategy Lead, Data &amp; Research</a:t>
            </a:r>
          </a:p>
          <a:p>
            <a:pPr marL="0" indent="0">
              <a:buClr>
                <a:srgbClr val="C0634B"/>
              </a:buClr>
              <a:buNone/>
            </a:pPr>
            <a:r>
              <a:rPr lang="en-US" sz="3200" b="1" dirty="0"/>
              <a:t>National Institutes of Health, </a:t>
            </a:r>
            <a:r>
              <a:rPr lang="en-US" sz="3200" b="1" i="1" dirty="0"/>
              <a:t>All Of Us </a:t>
            </a:r>
            <a:r>
              <a:rPr lang="en-US" sz="3200" b="1" dirty="0"/>
              <a:t>Research Program</a:t>
            </a:r>
          </a:p>
          <a:p>
            <a:pPr marL="0" indent="0">
              <a:buClr>
                <a:srgbClr val="C0634B"/>
              </a:buClr>
              <a:buNone/>
            </a:pPr>
            <a:r>
              <a:rPr lang="en-US" sz="3200" dirty="0"/>
              <a:t>Help program leaders identify ways to evaluate and measure user outcomes of research software. </a:t>
            </a:r>
            <a:endParaRPr lang="en-US" sz="3200" b="1" dirty="0"/>
          </a:p>
        </p:txBody>
      </p:sp>
      <p:pic>
        <p:nvPicPr>
          <p:cNvPr id="163" name="Picture 4" descr="A group of people sitting around a table&#10;&#10;Description automatically generated with medium confidence">
            <a:extLst>
              <a:ext uri="{FF2B5EF4-FFF2-40B4-BE49-F238E27FC236}">
                <a16:creationId xmlns:a16="http://schemas.microsoft.com/office/drawing/2014/main" id="{D9D11DE6-EC97-8443-8F94-86A522B8C7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8" r="18511" b="-1"/>
          <a:stretch/>
        </p:blipFill>
        <p:spPr bwMode="auto">
          <a:xfrm>
            <a:off x="6374920" y="758514"/>
            <a:ext cx="5122238" cy="5122238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F16BA8C-CDDB-6F47-BB1D-16FDD2537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  <p:sp>
        <p:nvSpPr>
          <p:cNvPr id="119" name="!!Arc">
            <a:extLst>
              <a:ext uri="{FF2B5EF4-FFF2-40B4-BE49-F238E27FC236}">
                <a16:creationId xmlns:a16="http://schemas.microsoft.com/office/drawing/2014/main" id="{70BEB1E7-2F88-40BC-B73D-42E5B6F80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189197" flipV="1">
            <a:off x="6261882" y="687822"/>
            <a:ext cx="5471147" cy="5471147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1" name="!!Oval">
            <a:extLst>
              <a:ext uri="{FF2B5EF4-FFF2-40B4-BE49-F238E27FC236}">
                <a16:creationId xmlns:a16="http://schemas.microsoft.com/office/drawing/2014/main" id="{A7B99495-F43F-4D80-A44F-2CB4764EB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48561" y="921125"/>
            <a:ext cx="791021" cy="76956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176376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6" name="Rectangle 225">
            <a:extLst>
              <a:ext uri="{FF2B5EF4-FFF2-40B4-BE49-F238E27FC236}">
                <a16:creationId xmlns:a16="http://schemas.microsoft.com/office/drawing/2014/main" id="{6A84B152-3496-4C52-AF08-97AFFC09DD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7DA9C6-407C-2F4A-AABC-E13DCD2F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393360" cy="1325563"/>
          </a:xfrm>
        </p:spPr>
        <p:txBody>
          <a:bodyPr>
            <a:normAutofit/>
          </a:bodyPr>
          <a:lstStyle/>
          <a:p>
            <a:r>
              <a:rPr lang="en-US" dirty="0"/>
              <a:t>Who I am professionally</a:t>
            </a: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6B2ADB95-0FA3-4BD7-A8AC-89D014A8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971AEEE-B4B6-0C40-A935-774084E64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393361" cy="4351338"/>
          </a:xfrm>
        </p:spPr>
        <p:txBody>
          <a:bodyPr>
            <a:noAutofit/>
          </a:bodyPr>
          <a:lstStyle/>
          <a:p>
            <a:r>
              <a:rPr lang="en-US" sz="2200" dirty="0"/>
              <a:t>10 years in applied Health Sciences research and Public Sector innovation</a:t>
            </a:r>
          </a:p>
          <a:p>
            <a:r>
              <a:rPr lang="en-US" sz="2200" dirty="0">
                <a:hlinkClick r:id="rId3"/>
              </a:rPr>
              <a:t>Mozfest</a:t>
            </a:r>
            <a:r>
              <a:rPr lang="en-US" sz="2200" dirty="0"/>
              <a:t> 2022 Space Wrangler </a:t>
            </a:r>
          </a:p>
          <a:p>
            <a:r>
              <a:rPr lang="en-US" sz="2200" dirty="0">
                <a:hlinkClick r:id="rId4"/>
              </a:rPr>
              <a:t>Mozilla Open Leaders</a:t>
            </a:r>
            <a:r>
              <a:rPr lang="en-US" sz="2200" dirty="0"/>
              <a:t> Co-host (Cohort 7; Mentor, Cohort 6)</a:t>
            </a:r>
          </a:p>
          <a:p>
            <a:r>
              <a:rPr lang="en-US" sz="2200" dirty="0">
                <a:hlinkClick r:id="rId5"/>
              </a:rPr>
              <a:t>Open Life Sciences</a:t>
            </a:r>
            <a:r>
              <a:rPr lang="en-US" sz="2200" dirty="0"/>
              <a:t> Mentor (Cohort 2,3,4)</a:t>
            </a:r>
          </a:p>
          <a:p>
            <a:r>
              <a:rPr lang="en-US" sz="2200" dirty="0">
                <a:hlinkClick r:id="rId6"/>
              </a:rPr>
              <a:t>Tech, Rebalanced</a:t>
            </a:r>
            <a:r>
              <a:rPr lang="en-US" sz="2200" dirty="0"/>
              <a:t>, Co-Founder and Organizer</a:t>
            </a:r>
          </a:p>
          <a:p>
            <a:r>
              <a:rPr lang="en-US" sz="2200" dirty="0"/>
              <a:t>Educational and training background: public health and software design and development</a:t>
            </a:r>
          </a:p>
        </p:txBody>
      </p:sp>
      <p:sp>
        <p:nvSpPr>
          <p:cNvPr id="230" name="Oval 229">
            <a:extLst>
              <a:ext uri="{FF2B5EF4-FFF2-40B4-BE49-F238E27FC236}">
                <a16:creationId xmlns:a16="http://schemas.microsoft.com/office/drawing/2014/main" id="{C924DBCE-E731-4B22-8181-A39C1D862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630884" cy="630884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Freeform: Shape 231">
            <a:extLst>
              <a:ext uri="{FF2B5EF4-FFF2-40B4-BE49-F238E27FC236}">
                <a16:creationId xmlns:a16="http://schemas.microsoft.com/office/drawing/2014/main" id="{4CBF9756-6AC8-4C65-84DF-56FBFFA1D8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0227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21" name="Picture 220" descr="A group of people sitting around a table&#10;&#10;Description automatically generated">
            <a:extLst>
              <a:ext uri="{FF2B5EF4-FFF2-40B4-BE49-F238E27FC236}">
                <a16:creationId xmlns:a16="http://schemas.microsoft.com/office/drawing/2014/main" id="{78237002-E053-1944-81B3-4A708AE6DC7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796" t="1716" r="34953" b="-1718"/>
          <a:stretch/>
        </p:blipFill>
        <p:spPr>
          <a:xfrm>
            <a:off x="7751975" y="1075239"/>
            <a:ext cx="4128603" cy="4128603"/>
          </a:xfrm>
          <a:custGeom>
            <a:avLst/>
            <a:gdLst/>
            <a:ahLst/>
            <a:cxnLst/>
            <a:rect l="l" t="t" r="r" b="b"/>
            <a:pathLst>
              <a:path w="2663168" h="2663168">
                <a:moveTo>
                  <a:pt x="1331584" y="0"/>
                </a:moveTo>
                <a:cubicBezTo>
                  <a:pt x="2066998" y="0"/>
                  <a:pt x="2663168" y="596170"/>
                  <a:pt x="2663168" y="1331584"/>
                </a:cubicBezTo>
                <a:cubicBezTo>
                  <a:pt x="2663168" y="2066998"/>
                  <a:pt x="2066998" y="2663168"/>
                  <a:pt x="1331584" y="2663168"/>
                </a:cubicBezTo>
                <a:cubicBezTo>
                  <a:pt x="596170" y="2663168"/>
                  <a:pt x="0" y="2066998"/>
                  <a:pt x="0" y="1331584"/>
                </a:cubicBezTo>
                <a:cubicBezTo>
                  <a:pt x="0" y="596170"/>
                  <a:pt x="596170" y="0"/>
                  <a:pt x="1331584" y="0"/>
                </a:cubicBezTo>
                <a:close/>
              </a:path>
            </a:pathLst>
          </a:custGeom>
        </p:spPr>
      </p:pic>
      <p:sp>
        <p:nvSpPr>
          <p:cNvPr id="234" name="Freeform: Shape 233">
            <a:extLst>
              <a:ext uri="{FF2B5EF4-FFF2-40B4-BE49-F238E27FC236}">
                <a16:creationId xmlns:a16="http://schemas.microsoft.com/office/drawing/2014/main" id="{2D385988-EAAF-4C27-AF8A-2BFBECAF3D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43621FD4-D14D-45D5-9A57-9A2DE5EA59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C7B744-D103-F54A-8C6B-526DC663D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798284" y="6356350"/>
            <a:ext cx="3433277" cy="365125"/>
          </a:xfrm>
        </p:spPr>
        <p:txBody>
          <a:bodyPr>
            <a:normAutofit/>
          </a:bodyPr>
          <a:lstStyle/>
          <a:p>
            <a:pPr algn="r">
              <a:lnSpc>
                <a:spcPct val="90000"/>
              </a:lnSpc>
              <a:spcAft>
                <a:spcPts val="600"/>
              </a:spcAft>
            </a:pPr>
            <a:r>
              <a:rPr lang="en-US" sz="1000"/>
              <a:t>Measuring User Outcomes in Research Software (Doherty, M.)</a:t>
            </a:r>
          </a:p>
        </p:txBody>
      </p:sp>
      <p:sp>
        <p:nvSpPr>
          <p:cNvPr id="238" name="Freeform: Shape 237">
            <a:extLst>
              <a:ext uri="{FF2B5EF4-FFF2-40B4-BE49-F238E27FC236}">
                <a16:creationId xmlns:a16="http://schemas.microsoft.com/office/drawing/2014/main" id="{B621D332-7329-4994-8836-C429A51B7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2D20F754-35A9-4508-BE3C-C59996D14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14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7D1FF6-DE8F-E245-BBD3-5BB36866E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37374" y="1263404"/>
            <a:ext cx="8247189" cy="3115075"/>
          </a:xfrm>
        </p:spPr>
        <p:txBody>
          <a:bodyPr>
            <a:normAutofit/>
          </a:bodyPr>
          <a:lstStyle/>
          <a:p>
            <a:pPr algn="l"/>
            <a:r>
              <a:rPr lang="en-US" sz="7200">
                <a:solidFill>
                  <a:schemeClr val="accent1"/>
                </a:solidFill>
              </a:rPr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77D1F9-2EDC-D14B-B865-BB3E3CB8EF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7374" y="4560432"/>
            <a:ext cx="8300202" cy="1228171"/>
          </a:xfrm>
        </p:spPr>
        <p:txBody>
          <a:bodyPr>
            <a:normAutofit/>
          </a:bodyPr>
          <a:lstStyle/>
          <a:p>
            <a:pPr algn="l"/>
            <a:r>
              <a:rPr lang="en-US" sz="2400" b="1" dirty="0">
                <a:solidFill>
                  <a:schemeClr val="tx1"/>
                </a:solidFill>
              </a:rPr>
              <a:t>Acknowledgments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</a:rPr>
              <a:t>SSI Fellows: Diego Alonso Álvarez, Sarah Gibson, </a:t>
            </a:r>
            <a:r>
              <a:rPr lang="en-US" sz="2400" dirty="0" err="1">
                <a:solidFill>
                  <a:schemeClr val="tx1"/>
                </a:solidFill>
              </a:rPr>
              <a:t>Malvika</a:t>
            </a:r>
            <a:r>
              <a:rPr lang="en-US" sz="2400" dirty="0">
                <a:solidFill>
                  <a:schemeClr val="tx1"/>
                </a:solidFill>
              </a:rPr>
              <a:t> Sharan, </a:t>
            </a:r>
            <a:r>
              <a:rPr lang="en-US" sz="2400" dirty="0" err="1">
                <a:solidFill>
                  <a:schemeClr val="tx1"/>
                </a:solidFill>
              </a:rPr>
              <a:t>Yo</a:t>
            </a:r>
            <a:r>
              <a:rPr lang="en-US" sz="2400" dirty="0">
                <a:solidFill>
                  <a:schemeClr val="tx1"/>
                </a:solidFill>
              </a:rPr>
              <a:t> Yehudi</a:t>
            </a:r>
          </a:p>
        </p:txBody>
      </p:sp>
    </p:spTree>
    <p:extLst>
      <p:ext uri="{BB962C8B-B14F-4D97-AF65-F5344CB8AC3E}">
        <p14:creationId xmlns:p14="http://schemas.microsoft.com/office/powerpoint/2010/main" val="599605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6F1F2C8-798B-4CCE-A851-94AFAF350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6F28E5-669A-3D4A-8B71-4E57FF9B20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70908" y="1220919"/>
            <a:ext cx="5425781" cy="238760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3800">
                <a:latin typeface="+mn-lt"/>
              </a:rPr>
              <a:t>SSI International Pilot Fellowship application</a:t>
            </a:r>
            <a:br>
              <a:rPr lang="en-US" sz="3800">
                <a:latin typeface="+mn-lt"/>
              </a:rPr>
            </a:br>
            <a:br>
              <a:rPr lang="en-US" sz="3800">
                <a:latin typeface="+mn-lt"/>
              </a:rPr>
            </a:br>
            <a:r>
              <a:rPr lang="en-US" sz="3800" b="1">
                <a:latin typeface="+mn-lt"/>
              </a:rPr>
              <a:t>Meag Doherty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C81B4A82-2F65-C048-803F-88F9E1F6F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70908" y="3700594"/>
            <a:ext cx="5425781" cy="1655762"/>
          </a:xfrm>
        </p:spPr>
        <p:txBody>
          <a:bodyPr>
            <a:normAutofit/>
          </a:bodyPr>
          <a:lstStyle/>
          <a:p>
            <a:pPr algn="l"/>
            <a:r>
              <a:rPr lang="en-US"/>
              <a:t>Submitted to SSI on ####</a:t>
            </a:r>
          </a:p>
          <a:p>
            <a:pPr algn="l"/>
            <a:r>
              <a:rPr lang="en-US"/>
              <a:t>URL: XXX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5E9CD0-04B0-4A3C-B291-AD913379C7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DD8BF3B-6066-418C-8D1A-75C5E396FC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Block Arc 28">
            <a:extLst>
              <a:ext uri="{FF2B5EF4-FFF2-40B4-BE49-F238E27FC236}">
                <a16:creationId xmlns:a16="http://schemas.microsoft.com/office/drawing/2014/main" id="{80BC66F9-7A74-4286-AD22-1174052CC2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02394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D8142CC3-2B5C-48E6-9DF0-6C8ACBAF2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B2D303B-3DD0-4319-9EAD-361847FEC7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46A89C79-8EF3-4AF9-B3D9-59A883F41C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7" name="Arc 36">
            <a:extLst>
              <a:ext uri="{FF2B5EF4-FFF2-40B4-BE49-F238E27FC236}">
                <a16:creationId xmlns:a16="http://schemas.microsoft.com/office/drawing/2014/main" id="{EFE5CE34-4543-42E5-B82C-1F3D12422C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72AF41FE-63D7-4695-81D2-66D2510E4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413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14249-D300-E644-A691-3F9792463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b="1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Goal</a:t>
            </a:r>
            <a:r>
              <a:rPr lang="en-US" sz="55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Build capacity with RSE leaders to measure user outcomes in research software. </a:t>
            </a:r>
            <a:br>
              <a:rPr lang="en-US" sz="55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500" i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ABD3C-0151-0F4B-A82C-C32A14DE2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2377440" y="3246120"/>
            <a:ext cx="5605272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Measuring User Outcomes in Research Software (Doherty, M.)</a:t>
            </a:r>
          </a:p>
        </p:txBody>
      </p:sp>
    </p:spTree>
    <p:extLst>
      <p:ext uri="{BB962C8B-B14F-4D97-AF65-F5344CB8AC3E}">
        <p14:creationId xmlns:p14="http://schemas.microsoft.com/office/powerpoint/2010/main" val="2232789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C14249-D300-E644-A691-3F9792463C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1" y="1008993"/>
            <a:ext cx="9231410" cy="354204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500" b="1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Goal</a:t>
            </a:r>
            <a:r>
              <a:rPr lang="en-US" sz="55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Build capacity with RSE leaders to measure </a:t>
            </a:r>
            <a:r>
              <a:rPr lang="en-US" sz="5500" b="1" i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user outcomes</a:t>
            </a:r>
            <a:r>
              <a:rPr lang="en-US" sz="55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in research software. </a:t>
            </a:r>
            <a:br>
              <a:rPr lang="en-US" sz="5500" i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sz="5500" i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ABD3C-0151-0F4B-A82C-C32A14DE2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-2377440" y="3246120"/>
            <a:ext cx="5605272" cy="3657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rPr>
              <a:t>Measuring User Outcomes in Research Software (Doherty, M.)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931E56-27EC-E244-B355-745E54054C67}"/>
              </a:ext>
            </a:extLst>
          </p:cNvPr>
          <p:cNvSpPr/>
          <p:nvPr/>
        </p:nvSpPr>
        <p:spPr>
          <a:xfrm>
            <a:off x="1414146" y="4254991"/>
            <a:ext cx="6938433" cy="1345710"/>
          </a:xfrm>
          <a:prstGeom prst="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897026-4F9F-3647-B4BF-5765E2B5E0CA}"/>
              </a:ext>
            </a:extLst>
          </p:cNvPr>
          <p:cNvSpPr txBox="1"/>
          <p:nvPr/>
        </p:nvSpPr>
        <p:spPr>
          <a:xfrm>
            <a:off x="1479776" y="4335902"/>
            <a:ext cx="70336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User outcomes are </a:t>
            </a:r>
            <a:r>
              <a:rPr lang="en-US" sz="2400" b="1" dirty="0"/>
              <a:t>signals about the user experience that RSE leaders can use to make better informed decisions.</a:t>
            </a:r>
          </a:p>
        </p:txBody>
      </p:sp>
    </p:spTree>
    <p:extLst>
      <p:ext uri="{BB962C8B-B14F-4D97-AF65-F5344CB8AC3E}">
        <p14:creationId xmlns:p14="http://schemas.microsoft.com/office/powerpoint/2010/main" val="19364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7">
            <a:extLst>
              <a:ext uri="{FF2B5EF4-FFF2-40B4-BE49-F238E27FC236}">
                <a16:creationId xmlns:a16="http://schemas.microsoft.com/office/drawing/2014/main" id="{E92FEB64-6EEA-4759-B4A4-BD2C1E66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1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7393" y="847600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06EF5-75D5-6240-A20A-E176F379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278" y="1233241"/>
            <a:ext cx="3240506" cy="4064628"/>
          </a:xfrm>
        </p:spPr>
        <p:txBody>
          <a:bodyPr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The problem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31" name="Freeform: Shape 21">
            <a:extLst>
              <a:ext uri="{FF2B5EF4-FFF2-40B4-BE49-F238E27FC236}">
                <a16:creationId xmlns:a16="http://schemas.microsoft.com/office/drawing/2014/main" id="{14847E93-7DC1-4D4B-8829-B19AA7137C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0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23">
            <a:extLst>
              <a:ext uri="{FF2B5EF4-FFF2-40B4-BE49-F238E27FC236}">
                <a16:creationId xmlns:a16="http://schemas.microsoft.com/office/drawing/2014/main" id="{5566D6E1-03A1-4D73-A4E0-35D74D568A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961511" y="-1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9F835A99-04AC-494A-A572-AFE8413CC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36831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4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EC4C94-BC0A-5646-A392-D225C3713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820880"/>
            <a:ext cx="5257799" cy="4889350"/>
          </a:xfrm>
        </p:spPr>
        <p:txBody>
          <a:bodyPr anchor="t">
            <a:normAutofit/>
          </a:bodyPr>
          <a:lstStyle/>
          <a:p>
            <a:pPr marL="457200" lvl="1" indent="0">
              <a:buNone/>
            </a:pPr>
            <a:r>
              <a:rPr lang="en-US" sz="2000" dirty="0"/>
              <a:t>When RSE leaders want to measure user outcomes, they </a:t>
            </a:r>
          </a:p>
          <a:p>
            <a:pPr lvl="1"/>
            <a:r>
              <a:rPr lang="en-US" sz="2000" dirty="0"/>
              <a:t>develop custom metrics based on individual project goals (and sometimes funder requirements), </a:t>
            </a:r>
          </a:p>
          <a:p>
            <a:pPr lvl="1"/>
            <a:r>
              <a:rPr lang="en-US" sz="2000" dirty="0"/>
              <a:t>rely on industry measurement tools,</a:t>
            </a:r>
          </a:p>
          <a:p>
            <a:pPr lvl="1"/>
            <a:r>
              <a:rPr lang="en-US" sz="2000" dirty="0"/>
              <a:t>do nothing </a:t>
            </a:r>
            <a:r>
              <a:rPr lang="en-US" sz="2000" dirty="0">
                <a:sym typeface="Wingdings" pitchFamily="2" charset="2"/>
              </a:rPr>
              <a:t>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These approaches can lead to </a:t>
            </a:r>
          </a:p>
          <a:p>
            <a:pPr lvl="1"/>
            <a:r>
              <a:rPr lang="en-US" sz="2000" dirty="0"/>
              <a:t>siloed, sometimes proprietary metrics, </a:t>
            </a:r>
          </a:p>
          <a:p>
            <a:pPr lvl="1"/>
            <a:r>
              <a:rPr lang="en-US" sz="2000" dirty="0"/>
              <a:t>data that makes a project look good but is not actionable,</a:t>
            </a:r>
          </a:p>
          <a:p>
            <a:pPr lvl="1"/>
            <a:r>
              <a:rPr lang="en-US" sz="2000" dirty="0"/>
              <a:t>and worse, vague feelings of success or failure.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7B786209-1B0B-4CA9-9BDD-F7327066A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D2964BB-484D-45AE-AD66-D407D06296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40505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91AC69-A76E-4DAB-B565-468B6B87A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132972" y="6258755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876408-C82D-DD4F-B57E-C50CFCEBD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96000" y="6356350"/>
            <a:ext cx="4306958" cy="365125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</p:spTree>
    <p:extLst>
      <p:ext uri="{BB962C8B-B14F-4D97-AF65-F5344CB8AC3E}">
        <p14:creationId xmlns:p14="http://schemas.microsoft.com/office/powerpoint/2010/main" val="1365312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F06EF5-75D5-6240-A20A-E176F379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698171"/>
            <a:ext cx="3962061" cy="4516360"/>
          </a:xfrm>
        </p:spPr>
        <p:txBody>
          <a:bodyPr anchor="ctr">
            <a:normAutofit/>
          </a:bodyPr>
          <a:lstStyle/>
          <a:p>
            <a:r>
              <a:rPr lang="en-US" sz="3600" b="1"/>
              <a:t>My hypothesis</a:t>
            </a:r>
            <a:endParaRPr lang="en-US" sz="3600"/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14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: Shape 16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18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2876408-C82D-DD4F-B57E-C50CFCEBD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Measuring User Outcomes in Research Software (Doherty, M.)</a:t>
            </a:r>
            <a:endParaRPr lang="en-US"/>
          </a:p>
        </p:txBody>
      </p:sp>
      <p:sp>
        <p:nvSpPr>
          <p:cNvPr id="30" name="Isosceles Triangle 20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Isosceles Triangle 22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B819F253-F185-4B18-8F0E-7601A8E722B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94428812"/>
              </p:ext>
            </p:extLst>
          </p:nvPr>
        </p:nvGraphicFramePr>
        <p:xfrm>
          <a:off x="5070475" y="1698625"/>
          <a:ext cx="6478588" cy="45164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58486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06EF5-75D5-6240-A20A-E176F379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1092" y="2349925"/>
            <a:ext cx="3498979" cy="2456442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1"/>
                </a:solidFill>
              </a:rPr>
              <a:t>Fellowship Approach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592D3-8FD9-9B4C-BAB8-AE7D833E4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Measuring User Outcomes in Research Software (Doherty, M.)</a:t>
            </a:r>
            <a:endParaRPr lang="en-US" dirty="0"/>
          </a:p>
        </p:txBody>
      </p:sp>
      <p:graphicFrame>
        <p:nvGraphicFramePr>
          <p:cNvPr id="161" name="Content Placeholder 2">
            <a:extLst>
              <a:ext uri="{FF2B5EF4-FFF2-40B4-BE49-F238E27FC236}">
                <a16:creationId xmlns:a16="http://schemas.microsoft.com/office/drawing/2014/main" id="{CF556DF8-AF9C-4A5A-91D3-A48B4FF249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7322657"/>
              </p:ext>
            </p:extLst>
          </p:nvPr>
        </p:nvGraphicFramePr>
        <p:xfrm>
          <a:off x="804672" y="798444"/>
          <a:ext cx="6007290" cy="5257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17344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DA9C6-407C-2F4A-AABC-E13DCD2F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 dirty="0">
                <a:solidFill>
                  <a:schemeClr val="tx1"/>
                </a:solidFill>
              </a:rPr>
              <a:t>Fellowship Approach</a:t>
            </a:r>
            <a:endParaRPr lang="en-US" sz="3600" dirty="0">
              <a:solidFill>
                <a:schemeClr val="tx1"/>
              </a:solidFill>
            </a:endParaRPr>
          </a:p>
        </p:txBody>
      </p:sp>
      <p:graphicFrame>
        <p:nvGraphicFramePr>
          <p:cNvPr id="109" name="Content Placeholder 2">
            <a:extLst>
              <a:ext uri="{FF2B5EF4-FFF2-40B4-BE49-F238E27FC236}">
                <a16:creationId xmlns:a16="http://schemas.microsoft.com/office/drawing/2014/main" id="{DC0AE733-BDCE-4947-A42B-E464A130B7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6101132"/>
              </p:ext>
            </p:extLst>
          </p:nvPr>
        </p:nvGraphicFramePr>
        <p:xfrm>
          <a:off x="4067177" y="2161348"/>
          <a:ext cx="6677551" cy="3890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EBA7D-FE92-074F-90D6-4872F968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27500" y="6227064"/>
            <a:ext cx="7265923" cy="32004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  <p:graphicFrame>
        <p:nvGraphicFramePr>
          <p:cNvPr id="78" name="Content Placeholder 2">
            <a:extLst>
              <a:ext uri="{FF2B5EF4-FFF2-40B4-BE49-F238E27FC236}">
                <a16:creationId xmlns:a16="http://schemas.microsoft.com/office/drawing/2014/main" id="{A28547C7-28A8-094B-BED3-0D28158A72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4243404"/>
              </p:ext>
            </p:extLst>
          </p:nvPr>
        </p:nvGraphicFramePr>
        <p:xfrm>
          <a:off x="-145256" y="565150"/>
          <a:ext cx="3862388" cy="344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721382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DA9C6-407C-2F4A-AABC-E13DCD2FE3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7177" y="630936"/>
            <a:ext cx="6677553" cy="1353310"/>
          </a:xfrm>
        </p:spPr>
        <p:txBody>
          <a:bodyPr anchor="b">
            <a:normAutofit/>
          </a:bodyPr>
          <a:lstStyle/>
          <a:p>
            <a:pPr algn="l"/>
            <a:r>
              <a:rPr lang="en-US" sz="3600" b="1" dirty="0">
                <a:solidFill>
                  <a:schemeClr val="tx1"/>
                </a:solidFill>
              </a:rPr>
              <a:t>Fellowship Approach</a:t>
            </a:r>
            <a:endParaRPr lang="en-US" sz="3600" dirty="0">
              <a:solidFill>
                <a:schemeClr val="tx1"/>
              </a:solidFill>
            </a:endParaRPr>
          </a:p>
        </p:txBody>
      </p:sp>
      <p:graphicFrame>
        <p:nvGraphicFramePr>
          <p:cNvPr id="109" name="Content Placeholder 2">
            <a:extLst>
              <a:ext uri="{FF2B5EF4-FFF2-40B4-BE49-F238E27FC236}">
                <a16:creationId xmlns:a16="http://schemas.microsoft.com/office/drawing/2014/main" id="{DC0AE733-BDCE-4947-A42B-E464A130B7B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7204393"/>
              </p:ext>
            </p:extLst>
          </p:nvPr>
        </p:nvGraphicFramePr>
        <p:xfrm>
          <a:off x="4067177" y="2161348"/>
          <a:ext cx="6677551" cy="38904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4DEBA7D-FE92-074F-90D6-4872F968C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27500" y="6227064"/>
            <a:ext cx="7265923" cy="320040"/>
          </a:xfrm>
        </p:spPr>
        <p:txBody>
          <a:bodyPr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/>
              <a:t>Measuring User Outcomes in Research Software (Doherty, M.)</a:t>
            </a:r>
          </a:p>
        </p:txBody>
      </p:sp>
      <p:graphicFrame>
        <p:nvGraphicFramePr>
          <p:cNvPr id="78" name="Content Placeholder 2">
            <a:extLst>
              <a:ext uri="{FF2B5EF4-FFF2-40B4-BE49-F238E27FC236}">
                <a16:creationId xmlns:a16="http://schemas.microsoft.com/office/drawing/2014/main" id="{A28547C7-28A8-094B-BED3-0D28158A7294}"/>
              </a:ext>
            </a:extLst>
          </p:cNvPr>
          <p:cNvGraphicFramePr/>
          <p:nvPr/>
        </p:nvGraphicFramePr>
        <p:xfrm>
          <a:off x="-145256" y="565150"/>
          <a:ext cx="3862388" cy="3440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7172640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ed Orange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37022</TotalTime>
  <Words>1473</Words>
  <Application>Microsoft Macintosh PowerPoint</Application>
  <PresentationFormat>Widescreen</PresentationFormat>
  <Paragraphs>161</Paragraphs>
  <Slides>14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Shortlisting Assessment</vt:lpstr>
      <vt:lpstr>SSI International Pilot Fellowship application  Meag Doherty</vt:lpstr>
      <vt:lpstr>Goal: Build capacity with RSE leaders to measure user outcomes in research software.  </vt:lpstr>
      <vt:lpstr>Goal: Build capacity with RSE leaders to measure user outcomes in research software.  </vt:lpstr>
      <vt:lpstr>The problem</vt:lpstr>
      <vt:lpstr>My hypothesis</vt:lpstr>
      <vt:lpstr>Fellowship Approach</vt:lpstr>
      <vt:lpstr>Fellowship Approach</vt:lpstr>
      <vt:lpstr>Fellowship Approach</vt:lpstr>
      <vt:lpstr>Fellowship Approach</vt:lpstr>
      <vt:lpstr>Strengthening UK-US connections</vt:lpstr>
      <vt:lpstr>What I do</vt:lpstr>
      <vt:lpstr>Who I am professionally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SSI FellowshiP application Meag doherty</dc:title>
  <dc:creator>Meag Doherty | WONDROS</dc:creator>
  <cp:lastModifiedBy>Meag Doherty | WONDROS</cp:lastModifiedBy>
  <cp:revision>45</cp:revision>
  <dcterms:created xsi:type="dcterms:W3CDTF">2021-10-04T14:01:53Z</dcterms:created>
  <dcterms:modified xsi:type="dcterms:W3CDTF">2022-06-28T00:55:10Z</dcterms:modified>
</cp:coreProperties>
</file>

<file path=docProps/thumbnail.jpeg>
</file>